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7"/>
  </p:notesMasterIdLst>
  <p:handoutMasterIdLst>
    <p:handoutMasterId r:id="rId58"/>
  </p:handoutMasterIdLst>
  <p:sldIdLst>
    <p:sldId id="289" r:id="rId5"/>
    <p:sldId id="286" r:id="rId6"/>
    <p:sldId id="293" r:id="rId7"/>
    <p:sldId id="292" r:id="rId8"/>
    <p:sldId id="270" r:id="rId9"/>
    <p:sldId id="294" r:id="rId10"/>
    <p:sldId id="295" r:id="rId11"/>
    <p:sldId id="296" r:id="rId12"/>
    <p:sldId id="297" r:id="rId13"/>
    <p:sldId id="298" r:id="rId14"/>
    <p:sldId id="299" r:id="rId15"/>
    <p:sldId id="301" r:id="rId16"/>
    <p:sldId id="302" r:id="rId17"/>
    <p:sldId id="303" r:id="rId18"/>
    <p:sldId id="304" r:id="rId19"/>
    <p:sldId id="305" r:id="rId20"/>
    <p:sldId id="306" r:id="rId21"/>
    <p:sldId id="307" r:id="rId22"/>
    <p:sldId id="308" r:id="rId23"/>
    <p:sldId id="309" r:id="rId24"/>
    <p:sldId id="328"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5" r:id="rId38"/>
    <p:sldId id="326" r:id="rId39"/>
    <p:sldId id="327" r:id="rId40"/>
    <p:sldId id="288"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29" r:id="rId5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660"/>
  </p:normalViewPr>
  <p:slideViewPr>
    <p:cSldViewPr snapToGrid="0">
      <p:cViewPr varScale="1">
        <p:scale>
          <a:sx n="78" d="100"/>
          <a:sy n="78" d="100"/>
        </p:scale>
        <p:origin x="612" y="84"/>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o Gefferson Almeida" userId="155049a5c7c23eff" providerId="LiveId" clId="{56A7E6DB-7315-4F53-AF88-1CAA525D4DCB}"/>
    <pc:docChg chg="undo custSel addSld modSld">
      <pc:chgData name="Kaio Gefferson Almeida" userId="155049a5c7c23eff" providerId="LiveId" clId="{56A7E6DB-7315-4F53-AF88-1CAA525D4DCB}" dt="2021-01-15T16:20:26.035" v="390" actId="20577"/>
      <pc:docMkLst>
        <pc:docMk/>
      </pc:docMkLst>
      <pc:sldChg chg="addSp delSp modSp mod">
        <pc:chgData name="Kaio Gefferson Almeida" userId="155049a5c7c23eff" providerId="LiveId" clId="{56A7E6DB-7315-4F53-AF88-1CAA525D4DCB}" dt="2021-01-15T13:31:39.848" v="213" actId="208"/>
        <pc:sldMkLst>
          <pc:docMk/>
          <pc:sldMk cId="3366032599" sldId="270"/>
        </pc:sldMkLst>
        <pc:spChg chg="add del mod">
          <ac:chgData name="Kaio Gefferson Almeida" userId="155049a5c7c23eff" providerId="LiveId" clId="{56A7E6DB-7315-4F53-AF88-1CAA525D4DCB}" dt="2021-01-15T13:24:35.205" v="177" actId="478"/>
          <ac:spMkLst>
            <pc:docMk/>
            <pc:sldMk cId="3366032599" sldId="270"/>
            <ac:spMk id="4" creationId="{28857B25-D9A9-4DF7-90D5-481688A87936}"/>
          </ac:spMkLst>
        </pc:spChg>
        <pc:spChg chg="mod">
          <ac:chgData name="Kaio Gefferson Almeida" userId="155049a5c7c23eff" providerId="LiveId" clId="{56A7E6DB-7315-4F53-AF88-1CAA525D4DCB}" dt="2021-01-15T13:25:55.422" v="210" actId="1076"/>
          <ac:spMkLst>
            <pc:docMk/>
            <pc:sldMk cId="3366032599" sldId="270"/>
            <ac:spMk id="7" creationId="{23DC0E4E-6822-467C-96E3-77C667B41D2B}"/>
          </ac:spMkLst>
        </pc:spChg>
        <pc:spChg chg="add del mod">
          <ac:chgData name="Kaio Gefferson Almeida" userId="155049a5c7c23eff" providerId="LiveId" clId="{56A7E6DB-7315-4F53-AF88-1CAA525D4DCB}" dt="2021-01-15T13:25:03.593" v="186" actId="478"/>
          <ac:spMkLst>
            <pc:docMk/>
            <pc:sldMk cId="3366032599" sldId="270"/>
            <ac:spMk id="8" creationId="{F873A879-2ECD-42D3-A4C8-ABAEA8F8E3C4}"/>
          </ac:spMkLst>
        </pc:spChg>
        <pc:spChg chg="mod">
          <ac:chgData name="Kaio Gefferson Almeida" userId="155049a5c7c23eff" providerId="LiveId" clId="{56A7E6DB-7315-4F53-AF88-1CAA525D4DCB}" dt="2021-01-15T13:24:38.294" v="178" actId="1076"/>
          <ac:spMkLst>
            <pc:docMk/>
            <pc:sldMk cId="3366032599" sldId="270"/>
            <ac:spMk id="9" creationId="{2AF9D9A5-149E-4118-AAE3-8EF91B9C5B7D}"/>
          </ac:spMkLst>
        </pc:spChg>
        <pc:spChg chg="del mod">
          <ac:chgData name="Kaio Gefferson Almeida" userId="155049a5c7c23eff" providerId="LiveId" clId="{56A7E6DB-7315-4F53-AF88-1CAA525D4DCB}" dt="2021-01-15T13:24:31.980" v="175" actId="478"/>
          <ac:spMkLst>
            <pc:docMk/>
            <pc:sldMk cId="3366032599" sldId="270"/>
            <ac:spMk id="10" creationId="{2D8AA6DB-EBDB-4269-B4E5-AD059714C629}"/>
          </ac:spMkLst>
        </pc:spChg>
        <pc:spChg chg="mod">
          <ac:chgData name="Kaio Gefferson Almeida" userId="155049a5c7c23eff" providerId="LiveId" clId="{56A7E6DB-7315-4F53-AF88-1CAA525D4DCB}" dt="2021-01-15T13:25:51.632" v="209" actId="20577"/>
          <ac:spMkLst>
            <pc:docMk/>
            <pc:sldMk cId="3366032599" sldId="270"/>
            <ac:spMk id="11" creationId="{DBCC020E-50A1-4B26-95EE-F180516D8BD8}"/>
          </ac:spMkLst>
        </pc:spChg>
        <pc:spChg chg="del">
          <ac:chgData name="Kaio Gefferson Almeida" userId="155049a5c7c23eff" providerId="LiveId" clId="{56A7E6DB-7315-4F53-AF88-1CAA525D4DCB}" dt="2021-01-15T13:25:01.200" v="184" actId="478"/>
          <ac:spMkLst>
            <pc:docMk/>
            <pc:sldMk cId="3366032599" sldId="270"/>
            <ac:spMk id="12" creationId="{72176240-9D71-46A9-959A-FFCF84DC04A3}"/>
          </ac:spMkLst>
        </pc:spChg>
        <pc:spChg chg="mod">
          <ac:chgData name="Kaio Gefferson Almeida" userId="155049a5c7c23eff" providerId="LiveId" clId="{56A7E6DB-7315-4F53-AF88-1CAA525D4DCB}" dt="2021-01-15T13:25:22.949" v="197" actId="20577"/>
          <ac:spMkLst>
            <pc:docMk/>
            <pc:sldMk cId="3366032599" sldId="270"/>
            <ac:spMk id="13" creationId="{77C0FED8-C734-4A93-8023-C7053E036A1E}"/>
          </ac:spMkLst>
        </pc:spChg>
        <pc:spChg chg="add del mod">
          <ac:chgData name="Kaio Gefferson Almeida" userId="155049a5c7c23eff" providerId="LiveId" clId="{56A7E6DB-7315-4F53-AF88-1CAA525D4DCB}" dt="2021-01-15T13:25:04.239" v="187" actId="478"/>
          <ac:spMkLst>
            <pc:docMk/>
            <pc:sldMk cId="3366032599" sldId="270"/>
            <ac:spMk id="15" creationId="{0720F530-A619-44EE-9732-80EA3D133BCE}"/>
          </ac:spMkLst>
        </pc:spChg>
        <pc:spChg chg="add mod">
          <ac:chgData name="Kaio Gefferson Almeida" userId="155049a5c7c23eff" providerId="LiveId" clId="{56A7E6DB-7315-4F53-AF88-1CAA525D4DCB}" dt="2021-01-15T13:31:39.848" v="213" actId="208"/>
          <ac:spMkLst>
            <pc:docMk/>
            <pc:sldMk cId="3366032599" sldId="270"/>
            <ac:spMk id="16" creationId="{97CDB066-DACF-4BE1-BF9E-AA7127D56473}"/>
          </ac:spMkLst>
        </pc:spChg>
        <pc:picChg chg="del">
          <ac:chgData name="Kaio Gefferson Almeida" userId="155049a5c7c23eff" providerId="LiveId" clId="{56A7E6DB-7315-4F53-AF88-1CAA525D4DCB}" dt="2021-01-15T13:25:02.268" v="185" actId="478"/>
          <ac:picMkLst>
            <pc:docMk/>
            <pc:sldMk cId="3366032599" sldId="270"/>
            <ac:picMk id="32" creationId="{6054A700-8461-40AD-8429-6C9F6EEEEC4C}"/>
          </ac:picMkLst>
        </pc:picChg>
        <pc:picChg chg="mod">
          <ac:chgData name="Kaio Gefferson Almeida" userId="155049a5c7c23eff" providerId="LiveId" clId="{56A7E6DB-7315-4F53-AF88-1CAA525D4DCB}" dt="2021-01-15T13:24:42.439" v="180" actId="1076"/>
          <ac:picMkLst>
            <pc:docMk/>
            <pc:sldMk cId="3366032599" sldId="270"/>
            <ac:picMk id="38" creationId="{D15B4FC9-0788-4E4C-9F5A-FCFAF69E7E7F}"/>
          </ac:picMkLst>
        </pc:picChg>
        <pc:picChg chg="del">
          <ac:chgData name="Kaio Gefferson Almeida" userId="155049a5c7c23eff" providerId="LiveId" clId="{56A7E6DB-7315-4F53-AF88-1CAA525D4DCB}" dt="2021-01-15T13:24:32.950" v="176" actId="478"/>
          <ac:picMkLst>
            <pc:docMk/>
            <pc:sldMk cId="3366032599" sldId="270"/>
            <ac:picMk id="40" creationId="{250F553C-3E38-47E0-8A58-2967D756991D}"/>
          </ac:picMkLst>
        </pc:picChg>
        <pc:picChg chg="mod">
          <ac:chgData name="Kaio Gefferson Almeida" userId="155049a5c7c23eff" providerId="LiveId" clId="{56A7E6DB-7315-4F53-AF88-1CAA525D4DCB}" dt="2021-01-15T13:25:46.966" v="206" actId="1076"/>
          <ac:picMkLst>
            <pc:docMk/>
            <pc:sldMk cId="3366032599" sldId="270"/>
            <ac:picMk id="42" creationId="{C9B2F2DF-F5C3-47DD-B3B0-43E328A2AAAB}"/>
          </ac:picMkLst>
        </pc:picChg>
      </pc:sldChg>
      <pc:sldChg chg="delSp modSp mod">
        <pc:chgData name="Kaio Gefferson Almeida" userId="155049a5c7c23eff" providerId="LiveId" clId="{56A7E6DB-7315-4F53-AF88-1CAA525D4DCB}" dt="2021-01-15T15:47:36.178" v="233" actId="478"/>
        <pc:sldMkLst>
          <pc:docMk/>
          <pc:sldMk cId="1486951216" sldId="288"/>
        </pc:sldMkLst>
        <pc:spChg chg="mod">
          <ac:chgData name="Kaio Gefferson Almeida" userId="155049a5c7c23eff" providerId="LiveId" clId="{56A7E6DB-7315-4F53-AF88-1CAA525D4DCB}" dt="2021-01-15T15:47:30.057" v="229" actId="122"/>
          <ac:spMkLst>
            <pc:docMk/>
            <pc:sldMk cId="1486951216" sldId="288"/>
            <ac:spMk id="2" creationId="{1BD43A5E-77DF-44FD-800D-158434A3ABC6}"/>
          </ac:spMkLst>
        </pc:spChg>
        <pc:spChg chg="mod">
          <ac:chgData name="Kaio Gefferson Almeida" userId="155049a5c7c23eff" providerId="LiveId" clId="{56A7E6DB-7315-4F53-AF88-1CAA525D4DCB}" dt="2021-01-15T15:47:33.301" v="230" actId="20577"/>
          <ac:spMkLst>
            <pc:docMk/>
            <pc:sldMk cId="1486951216" sldId="288"/>
            <ac:spMk id="5" creationId="{D5537408-2125-4CE5-92A7-F7E0FCBA31D0}"/>
          </ac:spMkLst>
        </pc:spChg>
        <pc:picChg chg="del">
          <ac:chgData name="Kaio Gefferson Almeida" userId="155049a5c7c23eff" providerId="LiveId" clId="{56A7E6DB-7315-4F53-AF88-1CAA525D4DCB}" dt="2021-01-15T15:47:34.411" v="231" actId="478"/>
          <ac:picMkLst>
            <pc:docMk/>
            <pc:sldMk cId="1486951216" sldId="288"/>
            <ac:picMk id="11" creationId="{623730AD-04DB-4D31-90B9-486007BC48F8}"/>
          </ac:picMkLst>
        </pc:picChg>
        <pc:picChg chg="del">
          <ac:chgData name="Kaio Gefferson Almeida" userId="155049a5c7c23eff" providerId="LiveId" clId="{56A7E6DB-7315-4F53-AF88-1CAA525D4DCB}" dt="2021-01-15T15:47:35.472" v="232" actId="478"/>
          <ac:picMkLst>
            <pc:docMk/>
            <pc:sldMk cId="1486951216" sldId="288"/>
            <ac:picMk id="12" creationId="{A19DD78C-1BBA-435D-AB9C-910A5A3B509F}"/>
          </ac:picMkLst>
        </pc:picChg>
        <pc:picChg chg="del">
          <ac:chgData name="Kaio Gefferson Almeida" userId="155049a5c7c23eff" providerId="LiveId" clId="{56A7E6DB-7315-4F53-AF88-1CAA525D4DCB}" dt="2021-01-15T15:47:36.178" v="233" actId="478"/>
          <ac:picMkLst>
            <pc:docMk/>
            <pc:sldMk cId="1486951216" sldId="288"/>
            <ac:picMk id="13" creationId="{E1FE68E0-BC77-4B86-BF40-6A4FF5062F58}"/>
          </ac:picMkLst>
        </pc:picChg>
      </pc:sldChg>
      <pc:sldChg chg="modSp mod">
        <pc:chgData name="Kaio Gefferson Almeida" userId="155049a5c7c23eff" providerId="LiveId" clId="{56A7E6DB-7315-4F53-AF88-1CAA525D4DCB}" dt="2021-01-15T13:23:09.209" v="136" actId="20577"/>
        <pc:sldMkLst>
          <pc:docMk/>
          <pc:sldMk cId="3414391129" sldId="293"/>
        </pc:sldMkLst>
        <pc:spChg chg="mod">
          <ac:chgData name="Kaio Gefferson Almeida" userId="155049a5c7c23eff" providerId="LiveId" clId="{56A7E6DB-7315-4F53-AF88-1CAA525D4DCB}" dt="2021-01-15T13:23:09.209" v="136" actId="20577"/>
          <ac:spMkLst>
            <pc:docMk/>
            <pc:sldMk cId="3414391129" sldId="293"/>
            <ac:spMk id="9" creationId="{E7A818AB-B120-41D5-88A6-933AB9CAAE68}"/>
          </ac:spMkLst>
        </pc:spChg>
      </pc:sldChg>
      <pc:sldChg chg="modSp mod">
        <pc:chgData name="Kaio Gefferson Almeida" userId="155049a5c7c23eff" providerId="LiveId" clId="{56A7E6DB-7315-4F53-AF88-1CAA525D4DCB}" dt="2021-01-15T13:32:07.010" v="215" actId="20577"/>
        <pc:sldMkLst>
          <pc:docMk/>
          <pc:sldMk cId="2676095162" sldId="294"/>
        </pc:sldMkLst>
        <pc:spChg chg="mod">
          <ac:chgData name="Kaio Gefferson Almeida" userId="155049a5c7c23eff" providerId="LiveId" clId="{56A7E6DB-7315-4F53-AF88-1CAA525D4DCB}" dt="2021-01-15T13:32:07.010" v="215" actId="20577"/>
          <ac:spMkLst>
            <pc:docMk/>
            <pc:sldMk cId="2676095162" sldId="294"/>
            <ac:spMk id="7" creationId="{23DC0E4E-6822-467C-96E3-77C667B41D2B}"/>
          </ac:spMkLst>
        </pc:spChg>
      </pc:sldChg>
      <pc:sldChg chg="modSp mod">
        <pc:chgData name="Kaio Gefferson Almeida" userId="155049a5c7c23eff" providerId="LiveId" clId="{56A7E6DB-7315-4F53-AF88-1CAA525D4DCB}" dt="2021-01-15T14:56:47.541" v="220" actId="1036"/>
        <pc:sldMkLst>
          <pc:docMk/>
          <pc:sldMk cId="2802940573" sldId="305"/>
        </pc:sldMkLst>
        <pc:spChg chg="mod">
          <ac:chgData name="Kaio Gefferson Almeida" userId="155049a5c7c23eff" providerId="LiveId" clId="{56A7E6DB-7315-4F53-AF88-1CAA525D4DCB}" dt="2021-01-15T14:55:56.768" v="218"/>
          <ac:spMkLst>
            <pc:docMk/>
            <pc:sldMk cId="2802940573" sldId="305"/>
            <ac:spMk id="7" creationId="{23DC0E4E-6822-467C-96E3-77C667B41D2B}"/>
          </ac:spMkLst>
        </pc:spChg>
        <pc:spChg chg="mod">
          <ac:chgData name="Kaio Gefferson Almeida" userId="155049a5c7c23eff" providerId="LiveId" clId="{56A7E6DB-7315-4F53-AF88-1CAA525D4DCB}" dt="2021-01-15T14:56:47.541" v="220" actId="1036"/>
          <ac:spMkLst>
            <pc:docMk/>
            <pc:sldMk cId="2802940573" sldId="305"/>
            <ac:spMk id="22" creationId="{2D225086-68BE-4168-8F17-9443ADD89675}"/>
          </ac:spMkLst>
        </pc:spChg>
      </pc:sldChg>
      <pc:sldChg chg="add">
        <pc:chgData name="Kaio Gefferson Almeida" userId="155049a5c7c23eff" providerId="LiveId" clId="{56A7E6DB-7315-4F53-AF88-1CAA525D4DCB}" dt="2021-01-15T15:47:20.768" v="221" actId="2890"/>
        <pc:sldMkLst>
          <pc:docMk/>
          <pc:sldMk cId="3305578830" sldId="329"/>
        </pc:sldMkLst>
      </pc:sldChg>
      <pc:sldChg chg="add">
        <pc:chgData name="Kaio Gefferson Almeida" userId="155049a5c7c23eff" providerId="LiveId" clId="{56A7E6DB-7315-4F53-AF88-1CAA525D4DCB}" dt="2021-01-15T16:10:00.229" v="234"/>
        <pc:sldMkLst>
          <pc:docMk/>
          <pc:sldMk cId="2921836264" sldId="330"/>
        </pc:sldMkLst>
      </pc:sldChg>
      <pc:sldChg chg="add">
        <pc:chgData name="Kaio Gefferson Almeida" userId="155049a5c7c23eff" providerId="LiveId" clId="{56A7E6DB-7315-4F53-AF88-1CAA525D4DCB}" dt="2021-01-15T16:10:29.138" v="235"/>
        <pc:sldMkLst>
          <pc:docMk/>
          <pc:sldMk cId="1017912570" sldId="331"/>
        </pc:sldMkLst>
      </pc:sldChg>
      <pc:sldChg chg="add">
        <pc:chgData name="Kaio Gefferson Almeida" userId="155049a5c7c23eff" providerId="LiveId" clId="{56A7E6DB-7315-4F53-AF88-1CAA525D4DCB}" dt="2021-01-15T16:10:29.138" v="235"/>
        <pc:sldMkLst>
          <pc:docMk/>
          <pc:sldMk cId="1599565129" sldId="332"/>
        </pc:sldMkLst>
      </pc:sldChg>
      <pc:sldChg chg="add">
        <pc:chgData name="Kaio Gefferson Almeida" userId="155049a5c7c23eff" providerId="LiveId" clId="{56A7E6DB-7315-4F53-AF88-1CAA525D4DCB}" dt="2021-01-15T16:10:29.138" v="235"/>
        <pc:sldMkLst>
          <pc:docMk/>
          <pc:sldMk cId="105702720" sldId="333"/>
        </pc:sldMkLst>
      </pc:sldChg>
      <pc:sldChg chg="add">
        <pc:chgData name="Kaio Gefferson Almeida" userId="155049a5c7c23eff" providerId="LiveId" clId="{56A7E6DB-7315-4F53-AF88-1CAA525D4DCB}" dt="2021-01-15T16:10:29.138" v="235"/>
        <pc:sldMkLst>
          <pc:docMk/>
          <pc:sldMk cId="967125703" sldId="334"/>
        </pc:sldMkLst>
      </pc:sldChg>
      <pc:sldChg chg="add">
        <pc:chgData name="Kaio Gefferson Almeida" userId="155049a5c7c23eff" providerId="LiveId" clId="{56A7E6DB-7315-4F53-AF88-1CAA525D4DCB}" dt="2021-01-15T16:10:29.138" v="235"/>
        <pc:sldMkLst>
          <pc:docMk/>
          <pc:sldMk cId="2434935442" sldId="335"/>
        </pc:sldMkLst>
      </pc:sldChg>
      <pc:sldChg chg="add">
        <pc:chgData name="Kaio Gefferson Almeida" userId="155049a5c7c23eff" providerId="LiveId" clId="{56A7E6DB-7315-4F53-AF88-1CAA525D4DCB}" dt="2021-01-15T16:11:10.143" v="236"/>
        <pc:sldMkLst>
          <pc:docMk/>
          <pc:sldMk cId="613901591" sldId="336"/>
        </pc:sldMkLst>
      </pc:sldChg>
      <pc:sldChg chg="add">
        <pc:chgData name="Kaio Gefferson Almeida" userId="155049a5c7c23eff" providerId="LiveId" clId="{56A7E6DB-7315-4F53-AF88-1CAA525D4DCB}" dt="2021-01-15T16:11:10.143" v="236"/>
        <pc:sldMkLst>
          <pc:docMk/>
          <pc:sldMk cId="866956944" sldId="337"/>
        </pc:sldMkLst>
      </pc:sldChg>
      <pc:sldChg chg="add">
        <pc:chgData name="Kaio Gefferson Almeida" userId="155049a5c7c23eff" providerId="LiveId" clId="{56A7E6DB-7315-4F53-AF88-1CAA525D4DCB}" dt="2021-01-15T16:13:04.612" v="237"/>
        <pc:sldMkLst>
          <pc:docMk/>
          <pc:sldMk cId="1254941103" sldId="338"/>
        </pc:sldMkLst>
      </pc:sldChg>
      <pc:sldChg chg="add">
        <pc:chgData name="Kaio Gefferson Almeida" userId="155049a5c7c23eff" providerId="LiveId" clId="{56A7E6DB-7315-4F53-AF88-1CAA525D4DCB}" dt="2021-01-15T16:13:04.612" v="237"/>
        <pc:sldMkLst>
          <pc:docMk/>
          <pc:sldMk cId="1942625650" sldId="339"/>
        </pc:sldMkLst>
      </pc:sldChg>
      <pc:sldChg chg="add">
        <pc:chgData name="Kaio Gefferson Almeida" userId="155049a5c7c23eff" providerId="LiveId" clId="{56A7E6DB-7315-4F53-AF88-1CAA525D4DCB}" dt="2021-01-15T16:13:04.612" v="237"/>
        <pc:sldMkLst>
          <pc:docMk/>
          <pc:sldMk cId="2318499586" sldId="340"/>
        </pc:sldMkLst>
      </pc:sldChg>
      <pc:sldChg chg="add">
        <pc:chgData name="Kaio Gefferson Almeida" userId="155049a5c7c23eff" providerId="LiveId" clId="{56A7E6DB-7315-4F53-AF88-1CAA525D4DCB}" dt="2021-01-15T16:13:27.537" v="238"/>
        <pc:sldMkLst>
          <pc:docMk/>
          <pc:sldMk cId="3844019484" sldId="341"/>
        </pc:sldMkLst>
      </pc:sldChg>
      <pc:sldChg chg="add">
        <pc:chgData name="Kaio Gefferson Almeida" userId="155049a5c7c23eff" providerId="LiveId" clId="{56A7E6DB-7315-4F53-AF88-1CAA525D4DCB}" dt="2021-01-15T16:13:27.537" v="238"/>
        <pc:sldMkLst>
          <pc:docMk/>
          <pc:sldMk cId="1918299580" sldId="342"/>
        </pc:sldMkLst>
      </pc:sldChg>
      <pc:sldChg chg="modSp add mod">
        <pc:chgData name="Kaio Gefferson Almeida" userId="155049a5c7c23eff" providerId="LiveId" clId="{56A7E6DB-7315-4F53-AF88-1CAA525D4DCB}" dt="2021-01-15T16:20:26.035" v="390" actId="20577"/>
        <pc:sldMkLst>
          <pc:docMk/>
          <pc:sldMk cId="922421248" sldId="343"/>
        </pc:sldMkLst>
        <pc:spChg chg="mod">
          <ac:chgData name="Kaio Gefferson Almeida" userId="155049a5c7c23eff" providerId="LiveId" clId="{56A7E6DB-7315-4F53-AF88-1CAA525D4DCB}" dt="2021-01-15T16:18:27.283" v="248" actId="20577"/>
          <ac:spMkLst>
            <pc:docMk/>
            <pc:sldMk cId="922421248" sldId="343"/>
            <ac:spMk id="6" creationId="{6BDEDF39-62EC-40AF-98F4-06A79F1F80F1}"/>
          </ac:spMkLst>
        </pc:spChg>
        <pc:spChg chg="mod">
          <ac:chgData name="Kaio Gefferson Almeida" userId="155049a5c7c23eff" providerId="LiveId" clId="{56A7E6DB-7315-4F53-AF88-1CAA525D4DCB}" dt="2021-01-15T16:20:26.035" v="390" actId="20577"/>
          <ac:spMkLst>
            <pc:docMk/>
            <pc:sldMk cId="922421248" sldId="343"/>
            <ac:spMk id="7" creationId="{23DC0E4E-6822-467C-96E3-77C667B41D2B}"/>
          </ac:spMkLst>
        </pc:spChg>
      </pc:sldChg>
    </pc:docChg>
  </pc:docChgLst>
  <pc:docChgLst>
    <pc:chgData name="Kaio Gefferson Almeida" userId="155049a5c7c23eff" providerId="LiveId" clId="{3867B8B5-4FE4-40D4-90AA-A6BC6D8F3D46}"/>
    <pc:docChg chg="undo custSel addSld delSld modSld sldOrd">
      <pc:chgData name="Kaio Gefferson Almeida" userId="155049a5c7c23eff" providerId="LiveId" clId="{3867B8B5-4FE4-40D4-90AA-A6BC6D8F3D46}" dt="2020-10-29T21:10:01.638" v="3604" actId="20577"/>
      <pc:docMkLst>
        <pc:docMk/>
      </pc:docMkLst>
      <pc:sldChg chg="del">
        <pc:chgData name="Kaio Gefferson Almeida" userId="155049a5c7c23eff" providerId="LiveId" clId="{3867B8B5-4FE4-40D4-90AA-A6BC6D8F3D46}" dt="2020-10-27T14:21:32.163" v="3464" actId="47"/>
        <pc:sldMkLst>
          <pc:docMk/>
          <pc:sldMk cId="1065904074" sldId="268"/>
        </pc:sldMkLst>
      </pc:sldChg>
      <pc:sldChg chg="modSp mod ord">
        <pc:chgData name="Kaio Gefferson Almeida" userId="155049a5c7c23eff" providerId="LiveId" clId="{3867B8B5-4FE4-40D4-90AA-A6BC6D8F3D46}" dt="2020-10-29T18:30:47.071" v="3560" actId="20577"/>
        <pc:sldMkLst>
          <pc:docMk/>
          <pc:sldMk cId="3366032599" sldId="270"/>
        </pc:sldMkLst>
        <pc:spChg chg="mod">
          <ac:chgData name="Kaio Gefferson Almeida" userId="155049a5c7c23eff" providerId="LiveId" clId="{3867B8B5-4FE4-40D4-90AA-A6BC6D8F3D46}" dt="2020-10-27T13:12:51.387" v="1434" actId="20577"/>
          <ac:spMkLst>
            <pc:docMk/>
            <pc:sldMk cId="3366032599" sldId="270"/>
            <ac:spMk id="6" creationId="{6BDEDF39-62EC-40AF-98F4-06A79F1F80F1}"/>
          </ac:spMkLst>
        </pc:spChg>
        <pc:spChg chg="mod">
          <ac:chgData name="Kaio Gefferson Almeida" userId="155049a5c7c23eff" providerId="LiveId" clId="{3867B8B5-4FE4-40D4-90AA-A6BC6D8F3D46}" dt="2020-10-27T13:18:07.097" v="1787" actId="20577"/>
          <ac:spMkLst>
            <pc:docMk/>
            <pc:sldMk cId="3366032599" sldId="270"/>
            <ac:spMk id="7" creationId="{23DC0E4E-6822-467C-96E3-77C667B41D2B}"/>
          </ac:spMkLst>
        </pc:spChg>
        <pc:spChg chg="mod">
          <ac:chgData name="Kaio Gefferson Almeida" userId="155049a5c7c23eff" providerId="LiveId" clId="{3867B8B5-4FE4-40D4-90AA-A6BC6D8F3D46}" dt="2020-10-27T13:18:16.681" v="1795" actId="20577"/>
          <ac:spMkLst>
            <pc:docMk/>
            <pc:sldMk cId="3366032599" sldId="270"/>
            <ac:spMk id="9" creationId="{2AF9D9A5-149E-4118-AAE3-8EF91B9C5B7D}"/>
          </ac:spMkLst>
        </pc:spChg>
        <pc:spChg chg="mod">
          <ac:chgData name="Kaio Gefferson Almeida" userId="155049a5c7c23eff" providerId="LiveId" clId="{3867B8B5-4FE4-40D4-90AA-A6BC6D8F3D46}" dt="2020-10-27T13:18:26.842" v="1803" actId="20577"/>
          <ac:spMkLst>
            <pc:docMk/>
            <pc:sldMk cId="3366032599" sldId="270"/>
            <ac:spMk id="10" creationId="{2D8AA6DB-EBDB-4269-B4E5-AD059714C629}"/>
          </ac:spMkLst>
        </pc:spChg>
        <pc:spChg chg="mod">
          <ac:chgData name="Kaio Gefferson Almeida" userId="155049a5c7c23eff" providerId="LiveId" clId="{3867B8B5-4FE4-40D4-90AA-A6BC6D8F3D46}" dt="2020-10-29T18:30:47.071" v="3560" actId="20577"/>
          <ac:spMkLst>
            <pc:docMk/>
            <pc:sldMk cId="3366032599" sldId="270"/>
            <ac:spMk id="11" creationId="{DBCC020E-50A1-4B26-95EE-F180516D8BD8}"/>
          </ac:spMkLst>
        </pc:spChg>
        <pc:spChg chg="mod">
          <ac:chgData name="Kaio Gefferson Almeida" userId="155049a5c7c23eff" providerId="LiveId" clId="{3867B8B5-4FE4-40D4-90AA-A6BC6D8F3D46}" dt="2020-10-27T13:19:04.063" v="1821" actId="20577"/>
          <ac:spMkLst>
            <pc:docMk/>
            <pc:sldMk cId="3366032599" sldId="270"/>
            <ac:spMk id="12" creationId="{72176240-9D71-46A9-959A-FFCF84DC04A3}"/>
          </ac:spMkLst>
        </pc:spChg>
        <pc:spChg chg="mod">
          <ac:chgData name="Kaio Gefferson Almeida" userId="155049a5c7c23eff" providerId="LiveId" clId="{3867B8B5-4FE4-40D4-90AA-A6BC6D8F3D46}" dt="2020-10-27T13:18:49.149" v="1813" actId="20577"/>
          <ac:spMkLst>
            <pc:docMk/>
            <pc:sldMk cId="3366032599" sldId="270"/>
            <ac:spMk id="13" creationId="{77C0FED8-C734-4A93-8023-C7053E036A1E}"/>
          </ac:spMkLst>
        </pc:spChg>
        <pc:picChg chg="mod">
          <ac:chgData name="Kaio Gefferson Almeida" userId="155049a5c7c23eff" providerId="LiveId" clId="{3867B8B5-4FE4-40D4-90AA-A6BC6D8F3D46}" dt="2020-10-27T13:16:17.761" v="1670" actId="1076"/>
          <ac:picMkLst>
            <pc:docMk/>
            <pc:sldMk cId="3366032599" sldId="270"/>
            <ac:picMk id="32" creationId="{6054A700-8461-40AD-8429-6C9F6EEEEC4C}"/>
          </ac:picMkLst>
        </pc:picChg>
        <pc:picChg chg="mod">
          <ac:chgData name="Kaio Gefferson Almeida" userId="155049a5c7c23eff" providerId="LiveId" clId="{3867B8B5-4FE4-40D4-90AA-A6BC6D8F3D46}" dt="2020-10-27T13:14:51.825" v="1613" actId="1076"/>
          <ac:picMkLst>
            <pc:docMk/>
            <pc:sldMk cId="3366032599" sldId="270"/>
            <ac:picMk id="38" creationId="{D15B4FC9-0788-4E4C-9F5A-FCFAF69E7E7F}"/>
          </ac:picMkLst>
        </pc:picChg>
        <pc:picChg chg="mod">
          <ac:chgData name="Kaio Gefferson Almeida" userId="155049a5c7c23eff" providerId="LiveId" clId="{3867B8B5-4FE4-40D4-90AA-A6BC6D8F3D46}" dt="2020-10-27T13:15:00.938" v="1614" actId="1076"/>
          <ac:picMkLst>
            <pc:docMk/>
            <pc:sldMk cId="3366032599" sldId="270"/>
            <ac:picMk id="40" creationId="{250F553C-3E38-47E0-8A58-2967D756991D}"/>
          </ac:picMkLst>
        </pc:picChg>
        <pc:picChg chg="mod">
          <ac:chgData name="Kaio Gefferson Almeida" userId="155049a5c7c23eff" providerId="LiveId" clId="{3867B8B5-4FE4-40D4-90AA-A6BC6D8F3D46}" dt="2020-10-27T13:15:00.938" v="1614" actId="1076"/>
          <ac:picMkLst>
            <pc:docMk/>
            <pc:sldMk cId="3366032599" sldId="270"/>
            <ac:picMk id="42" creationId="{C9B2F2DF-F5C3-47DD-B3B0-43E328A2AAAB}"/>
          </ac:picMkLst>
        </pc:picChg>
      </pc:sldChg>
      <pc:sldChg chg="del">
        <pc:chgData name="Kaio Gefferson Almeida" userId="155049a5c7c23eff" providerId="LiveId" clId="{3867B8B5-4FE4-40D4-90AA-A6BC6D8F3D46}" dt="2020-10-27T14:21:28.853" v="3462" actId="47"/>
        <pc:sldMkLst>
          <pc:docMk/>
          <pc:sldMk cId="3013812118" sldId="271"/>
        </pc:sldMkLst>
      </pc:sldChg>
      <pc:sldChg chg="del">
        <pc:chgData name="Kaio Gefferson Almeida" userId="155049a5c7c23eff" providerId="LiveId" clId="{3867B8B5-4FE4-40D4-90AA-A6BC6D8F3D46}" dt="2020-10-27T14:21:22.514" v="3460" actId="47"/>
        <pc:sldMkLst>
          <pc:docMk/>
          <pc:sldMk cId="3327019842" sldId="273"/>
        </pc:sldMkLst>
      </pc:sldChg>
      <pc:sldChg chg="addSp delSp modSp mod">
        <pc:chgData name="Kaio Gefferson Almeida" userId="155049a5c7c23eff" providerId="LiveId" clId="{3867B8B5-4FE4-40D4-90AA-A6BC6D8F3D46}" dt="2020-10-27T13:02:55.988" v="866" actId="12"/>
        <pc:sldMkLst>
          <pc:docMk/>
          <pc:sldMk cId="1793949734" sldId="286"/>
        </pc:sldMkLst>
        <pc:spChg chg="mod">
          <ac:chgData name="Kaio Gefferson Almeida" userId="155049a5c7c23eff" providerId="LiveId" clId="{3867B8B5-4FE4-40D4-90AA-A6BC6D8F3D46}" dt="2020-10-27T12:52:55.114" v="193" actId="1076"/>
          <ac:spMkLst>
            <pc:docMk/>
            <pc:sldMk cId="1793949734" sldId="286"/>
            <ac:spMk id="2" creationId="{345C5720-51D4-4632-91CD-936B8AB96750}"/>
          </ac:spMkLst>
        </pc:spChg>
        <pc:spChg chg="mod">
          <ac:chgData name="Kaio Gefferson Almeida" userId="155049a5c7c23eff" providerId="LiveId" clId="{3867B8B5-4FE4-40D4-90AA-A6BC6D8F3D46}" dt="2020-10-27T12:56:16.114" v="388" actId="14100"/>
          <ac:spMkLst>
            <pc:docMk/>
            <pc:sldMk cId="1793949734" sldId="286"/>
            <ac:spMk id="5" creationId="{DCF29767-6635-4A46-AB77-672CC90C6FBE}"/>
          </ac:spMkLst>
        </pc:spChg>
        <pc:spChg chg="mod ord">
          <ac:chgData name="Kaio Gefferson Almeida" userId="155049a5c7c23eff" providerId="LiveId" clId="{3867B8B5-4FE4-40D4-90AA-A6BC6D8F3D46}" dt="2020-10-27T12:56:21.042" v="389" actId="14100"/>
          <ac:spMkLst>
            <pc:docMk/>
            <pc:sldMk cId="1793949734" sldId="286"/>
            <ac:spMk id="6" creationId="{9FABC344-E043-45BE-8588-06C658DBCE70}"/>
          </ac:spMkLst>
        </pc:spChg>
        <pc:spChg chg="mod">
          <ac:chgData name="Kaio Gefferson Almeida" userId="155049a5c7c23eff" providerId="LiveId" clId="{3867B8B5-4FE4-40D4-90AA-A6BC6D8F3D46}" dt="2020-10-27T12:52:57.930" v="194" actId="1076"/>
          <ac:spMkLst>
            <pc:docMk/>
            <pc:sldMk cId="1793949734" sldId="286"/>
            <ac:spMk id="7" creationId="{02C6628C-972C-4717-AAF3-D882B30F6658}"/>
          </ac:spMkLst>
        </pc:spChg>
        <pc:spChg chg="mod">
          <ac:chgData name="Kaio Gefferson Almeida" userId="155049a5c7c23eff" providerId="LiveId" clId="{3867B8B5-4FE4-40D4-90AA-A6BC6D8F3D46}" dt="2020-10-27T13:02:55.988" v="866" actId="12"/>
          <ac:spMkLst>
            <pc:docMk/>
            <pc:sldMk cId="1793949734" sldId="286"/>
            <ac:spMk id="9" creationId="{E7A818AB-B120-41D5-88A6-933AB9CAAE68}"/>
          </ac:spMkLst>
        </pc:spChg>
        <pc:spChg chg="add mod">
          <ac:chgData name="Kaio Gefferson Almeida" userId="155049a5c7c23eff" providerId="LiveId" clId="{3867B8B5-4FE4-40D4-90AA-A6BC6D8F3D46}" dt="2020-10-27T12:57:15.946" v="426" actId="1076"/>
          <ac:spMkLst>
            <pc:docMk/>
            <pc:sldMk cId="1793949734" sldId="286"/>
            <ac:spMk id="11" creationId="{199A6720-3FA8-478F-A879-686617E97620}"/>
          </ac:spMkLst>
        </pc:spChg>
        <pc:picChg chg="del mod">
          <ac:chgData name="Kaio Gefferson Almeida" userId="155049a5c7c23eff" providerId="LiveId" clId="{3867B8B5-4FE4-40D4-90AA-A6BC6D8F3D46}" dt="2020-10-27T12:48:31.684" v="10" actId="478"/>
          <ac:picMkLst>
            <pc:docMk/>
            <pc:sldMk cId="1793949734" sldId="286"/>
            <ac:picMk id="4" creationId="{2894B736-0F24-454E-8A9D-717EB78697D0}"/>
          </ac:picMkLst>
        </pc:picChg>
        <pc:picChg chg="add mod ord">
          <ac:chgData name="Kaio Gefferson Almeida" userId="155049a5c7c23eff" providerId="LiveId" clId="{3867B8B5-4FE4-40D4-90AA-A6BC6D8F3D46}" dt="2020-10-27T12:50:06.732" v="18" actId="167"/>
          <ac:picMkLst>
            <pc:docMk/>
            <pc:sldMk cId="1793949734" sldId="286"/>
            <ac:picMk id="8" creationId="{ADB1576A-5D4E-498E-BA2E-FA9EB23F6562}"/>
          </ac:picMkLst>
        </pc:picChg>
      </pc:sldChg>
      <pc:sldChg chg="del">
        <pc:chgData name="Kaio Gefferson Almeida" userId="155049a5c7c23eff" providerId="LiveId" clId="{3867B8B5-4FE4-40D4-90AA-A6BC6D8F3D46}" dt="2020-10-27T14:21:29.662" v="3463" actId="47"/>
        <pc:sldMkLst>
          <pc:docMk/>
          <pc:sldMk cId="1662811017" sldId="287"/>
        </pc:sldMkLst>
      </pc:sldChg>
      <pc:sldChg chg="addSp delSp modSp mod">
        <pc:chgData name="Kaio Gefferson Almeida" userId="155049a5c7c23eff" providerId="LiveId" clId="{3867B8B5-4FE4-40D4-90AA-A6BC6D8F3D46}" dt="2020-10-27T14:25:00.917" v="3528" actId="14100"/>
        <pc:sldMkLst>
          <pc:docMk/>
          <pc:sldMk cId="1486951216" sldId="288"/>
        </pc:sldMkLst>
        <pc:spChg chg="mod">
          <ac:chgData name="Kaio Gefferson Almeida" userId="155049a5c7c23eff" providerId="LiveId" clId="{3867B8B5-4FE4-40D4-90AA-A6BC6D8F3D46}" dt="2020-10-27T14:24:20.445" v="3519" actId="20577"/>
          <ac:spMkLst>
            <pc:docMk/>
            <pc:sldMk cId="1486951216" sldId="288"/>
            <ac:spMk id="5" creationId="{D5537408-2125-4CE5-92A7-F7E0FCBA31D0}"/>
          </ac:spMkLst>
        </pc:spChg>
        <pc:spChg chg="add mod ord">
          <ac:chgData name="Kaio Gefferson Almeida" userId="155049a5c7c23eff" providerId="LiveId" clId="{3867B8B5-4FE4-40D4-90AA-A6BC6D8F3D46}" dt="2020-10-27T14:25:00.917" v="3528" actId="14100"/>
          <ac:spMkLst>
            <pc:docMk/>
            <pc:sldMk cId="1486951216" sldId="288"/>
            <ac:spMk id="10" creationId="{22E2783F-AB72-4BC2-94F0-66882C16EFE1}"/>
          </ac:spMkLst>
        </pc:spChg>
        <pc:picChg chg="del">
          <ac:chgData name="Kaio Gefferson Almeida" userId="155049a5c7c23eff" providerId="LiveId" clId="{3867B8B5-4FE4-40D4-90AA-A6BC6D8F3D46}" dt="2020-10-27T14:24:33.730" v="3520" actId="478"/>
          <ac:picMkLst>
            <pc:docMk/>
            <pc:sldMk cId="1486951216" sldId="288"/>
            <ac:picMk id="4" creationId="{BD5BAEF8-04EE-4148-AB9D-25427A926896}"/>
          </ac:picMkLst>
        </pc:picChg>
        <pc:picChg chg="add mod ord">
          <ac:chgData name="Kaio Gefferson Almeida" userId="155049a5c7c23eff" providerId="LiveId" clId="{3867B8B5-4FE4-40D4-90AA-A6BC6D8F3D46}" dt="2020-10-27T14:24:55.824" v="3527" actId="167"/>
          <ac:picMkLst>
            <pc:docMk/>
            <pc:sldMk cId="1486951216" sldId="288"/>
            <ac:picMk id="9" creationId="{A9382026-E673-42C2-8D93-9BBD14F8A149}"/>
          </ac:picMkLst>
        </pc:picChg>
      </pc:sldChg>
      <pc:sldChg chg="addSp modSp mod">
        <pc:chgData name="Kaio Gefferson Almeida" userId="155049a5c7c23eff" providerId="LiveId" clId="{3867B8B5-4FE4-40D4-90AA-A6BC6D8F3D46}" dt="2020-10-27T14:25:59.587" v="3537" actId="20577"/>
        <pc:sldMkLst>
          <pc:docMk/>
          <pc:sldMk cId="1093556016" sldId="289"/>
        </pc:sldMkLst>
        <pc:spChg chg="mod">
          <ac:chgData name="Kaio Gefferson Almeida" userId="155049a5c7c23eff" providerId="LiveId" clId="{3867B8B5-4FE4-40D4-90AA-A6BC6D8F3D46}" dt="2020-10-27T14:25:59.587" v="3537" actId="20577"/>
          <ac:spMkLst>
            <pc:docMk/>
            <pc:sldMk cId="1093556016" sldId="289"/>
            <ac:spMk id="2" creationId="{AFB6C91D-4B22-49F1-9A0B-ABEB9E1F5A26}"/>
          </ac:spMkLst>
        </pc:spChg>
        <pc:picChg chg="add mod">
          <ac:chgData name="Kaio Gefferson Almeida" userId="155049a5c7c23eff" providerId="LiveId" clId="{3867B8B5-4FE4-40D4-90AA-A6BC6D8F3D46}" dt="2020-10-27T12:48:18.747" v="6" actId="1076"/>
          <ac:picMkLst>
            <pc:docMk/>
            <pc:sldMk cId="1093556016" sldId="289"/>
            <ac:picMk id="5" creationId="{6FD6A263-CEE7-48E6-93F3-05609B729C22}"/>
          </ac:picMkLst>
        </pc:picChg>
      </pc:sldChg>
      <pc:sldChg chg="del">
        <pc:chgData name="Kaio Gefferson Almeida" userId="155049a5c7c23eff" providerId="LiveId" clId="{3867B8B5-4FE4-40D4-90AA-A6BC6D8F3D46}" dt="2020-10-27T14:21:23.431" v="3461" actId="47"/>
        <pc:sldMkLst>
          <pc:docMk/>
          <pc:sldMk cId="339509426" sldId="290"/>
        </pc:sldMkLst>
      </pc:sldChg>
      <pc:sldChg chg="del">
        <pc:chgData name="Kaio Gefferson Almeida" userId="155049a5c7c23eff" providerId="LiveId" clId="{3867B8B5-4FE4-40D4-90AA-A6BC6D8F3D46}" dt="2020-10-27T14:21:21.507" v="3459" actId="47"/>
        <pc:sldMkLst>
          <pc:docMk/>
          <pc:sldMk cId="2212090630" sldId="291"/>
        </pc:sldMkLst>
      </pc:sldChg>
      <pc:sldChg chg="addSp delSp modSp mod">
        <pc:chgData name="Kaio Gefferson Almeida" userId="155049a5c7c23eff" providerId="LiveId" clId="{3867B8B5-4FE4-40D4-90AA-A6BC6D8F3D46}" dt="2020-10-29T18:30:06.292" v="3559" actId="20577"/>
        <pc:sldMkLst>
          <pc:docMk/>
          <pc:sldMk cId="2165367801" sldId="292"/>
        </pc:sldMkLst>
        <pc:spChg chg="mod">
          <ac:chgData name="Kaio Gefferson Almeida" userId="155049a5c7c23eff" providerId="LiveId" clId="{3867B8B5-4FE4-40D4-90AA-A6BC6D8F3D46}" dt="2020-10-27T13:04:36.252" v="884" actId="20577"/>
          <ac:spMkLst>
            <pc:docMk/>
            <pc:sldMk cId="2165367801" sldId="292"/>
            <ac:spMk id="2" creationId="{04D00B79-44BB-4D5F-B51D-2270A854D77A}"/>
          </ac:spMkLst>
        </pc:spChg>
        <pc:spChg chg="add mod">
          <ac:chgData name="Kaio Gefferson Almeida" userId="155049a5c7c23eff" providerId="LiveId" clId="{3867B8B5-4FE4-40D4-90AA-A6BC6D8F3D46}" dt="2020-10-29T18:30:06.292" v="3559" actId="20577"/>
          <ac:spMkLst>
            <pc:docMk/>
            <pc:sldMk cId="2165367801" sldId="292"/>
            <ac:spMk id="3" creationId="{442788AF-CE49-4D01-83FD-2645B48A2834}"/>
          </ac:spMkLst>
        </pc:spChg>
        <pc:spChg chg="mod">
          <ac:chgData name="Kaio Gefferson Almeida" userId="155049a5c7c23eff" providerId="LiveId" clId="{3867B8B5-4FE4-40D4-90AA-A6BC6D8F3D46}" dt="2020-10-27T13:04:49.484" v="894" actId="1076"/>
          <ac:spMkLst>
            <pc:docMk/>
            <pc:sldMk cId="2165367801" sldId="292"/>
            <ac:spMk id="8" creationId="{A277388B-76FD-44C4-B506-F8A157E57C65}"/>
          </ac:spMkLst>
        </pc:spChg>
        <pc:spChg chg="del mod">
          <ac:chgData name="Kaio Gefferson Almeida" userId="155049a5c7c23eff" providerId="LiveId" clId="{3867B8B5-4FE4-40D4-90AA-A6BC6D8F3D46}" dt="2020-10-27T13:04:51.530" v="895" actId="478"/>
          <ac:spMkLst>
            <pc:docMk/>
            <pc:sldMk cId="2165367801" sldId="292"/>
            <ac:spMk id="10" creationId="{C81554E6-FFC7-4D10-8E15-D72915B89452}"/>
          </ac:spMkLst>
        </pc:spChg>
        <pc:graphicFrameChg chg="del">
          <ac:chgData name="Kaio Gefferson Almeida" userId="155049a5c7c23eff" providerId="LiveId" clId="{3867B8B5-4FE4-40D4-90AA-A6BC6D8F3D46}" dt="2020-10-27T13:04:44.420" v="885" actId="478"/>
          <ac:graphicFrameMkLst>
            <pc:docMk/>
            <pc:sldMk cId="2165367801" sldId="292"/>
            <ac:graphicFrameMk id="13" creationId="{1D6AB21B-0AB3-44DD-AD8E-D2EDD77DEA42}"/>
          </ac:graphicFrameMkLst>
        </pc:graphicFrameChg>
        <pc:cxnChg chg="del">
          <ac:chgData name="Kaio Gefferson Almeida" userId="155049a5c7c23eff" providerId="LiveId" clId="{3867B8B5-4FE4-40D4-90AA-A6BC6D8F3D46}" dt="2020-10-27T13:04:53.213" v="896" actId="478"/>
          <ac:cxnSpMkLst>
            <pc:docMk/>
            <pc:sldMk cId="2165367801" sldId="292"/>
            <ac:cxnSpMk id="12" creationId="{0D4D8421-B427-472B-95AE-FBBC914ACC5F}"/>
          </ac:cxnSpMkLst>
        </pc:cxnChg>
      </pc:sldChg>
      <pc:sldChg chg="modSp add mod">
        <pc:chgData name="Kaio Gefferson Almeida" userId="155049a5c7c23eff" providerId="LiveId" clId="{3867B8B5-4FE4-40D4-90AA-A6BC6D8F3D46}" dt="2020-10-27T13:01:58.912" v="858" actId="1076"/>
        <pc:sldMkLst>
          <pc:docMk/>
          <pc:sldMk cId="3414391129" sldId="293"/>
        </pc:sldMkLst>
        <pc:spChg chg="mod">
          <ac:chgData name="Kaio Gefferson Almeida" userId="155049a5c7c23eff" providerId="LiveId" clId="{3867B8B5-4FE4-40D4-90AA-A6BC6D8F3D46}" dt="2020-10-27T13:01:55.390" v="857" actId="27636"/>
          <ac:spMkLst>
            <pc:docMk/>
            <pc:sldMk cId="3414391129" sldId="293"/>
            <ac:spMk id="9" creationId="{E7A818AB-B120-41D5-88A6-933AB9CAAE68}"/>
          </ac:spMkLst>
        </pc:spChg>
        <pc:spChg chg="mod">
          <ac:chgData name="Kaio Gefferson Almeida" userId="155049a5c7c23eff" providerId="LiveId" clId="{3867B8B5-4FE4-40D4-90AA-A6BC6D8F3D46}" dt="2020-10-27T13:01:58.912" v="858" actId="1076"/>
          <ac:spMkLst>
            <pc:docMk/>
            <pc:sldMk cId="3414391129" sldId="293"/>
            <ac:spMk id="11" creationId="{199A6720-3FA8-478F-A879-686617E97620}"/>
          </ac:spMkLst>
        </pc:spChg>
      </pc:sldChg>
      <pc:sldChg chg="addSp delSp modSp add mod">
        <pc:chgData name="Kaio Gefferson Almeida" userId="155049a5c7c23eff" providerId="LiveId" clId="{3867B8B5-4FE4-40D4-90AA-A6BC6D8F3D46}" dt="2020-10-27T13:39:15.280" v="2501" actId="20577"/>
        <pc:sldMkLst>
          <pc:docMk/>
          <pc:sldMk cId="2676095162" sldId="294"/>
        </pc:sldMkLst>
        <pc:spChg chg="add del mod">
          <ac:chgData name="Kaio Gefferson Almeida" userId="155049a5c7c23eff" providerId="LiveId" clId="{3867B8B5-4FE4-40D4-90AA-A6BC6D8F3D46}" dt="2020-10-27T13:16:54.649" v="1713" actId="478"/>
          <ac:spMkLst>
            <pc:docMk/>
            <pc:sldMk cId="2676095162" sldId="294"/>
            <ac:spMk id="4" creationId="{09852740-F195-48C7-9637-7E5C9A6377AC}"/>
          </ac:spMkLst>
        </pc:spChg>
        <pc:spChg chg="add del mod">
          <ac:chgData name="Kaio Gefferson Almeida" userId="155049a5c7c23eff" providerId="LiveId" clId="{3867B8B5-4FE4-40D4-90AA-A6BC6D8F3D46}" dt="2020-10-27T13:16:49.443" v="1709" actId="478"/>
          <ac:spMkLst>
            <pc:docMk/>
            <pc:sldMk cId="2676095162" sldId="294"/>
            <ac:spMk id="6" creationId="{6BDEDF39-62EC-40AF-98F4-06A79F1F80F1}"/>
          </ac:spMkLst>
        </pc:spChg>
        <pc:spChg chg="mod">
          <ac:chgData name="Kaio Gefferson Almeida" userId="155049a5c7c23eff" providerId="LiveId" clId="{3867B8B5-4FE4-40D4-90AA-A6BC6D8F3D46}" dt="2020-10-27T13:39:15.280" v="2501" actId="20577"/>
          <ac:spMkLst>
            <pc:docMk/>
            <pc:sldMk cId="2676095162" sldId="294"/>
            <ac:spMk id="7" creationId="{23DC0E4E-6822-467C-96E3-77C667B41D2B}"/>
          </ac:spMkLst>
        </pc:spChg>
        <pc:spChg chg="add del mod">
          <ac:chgData name="Kaio Gefferson Almeida" userId="155049a5c7c23eff" providerId="LiveId" clId="{3867B8B5-4FE4-40D4-90AA-A6BC6D8F3D46}" dt="2020-10-27T13:16:51.103" v="1710" actId="478"/>
          <ac:spMkLst>
            <pc:docMk/>
            <pc:sldMk cId="2676095162" sldId="294"/>
            <ac:spMk id="8" creationId="{6EB8EC2D-460C-4F3E-8B8E-1EFBC5DF52B0}"/>
          </ac:spMkLst>
        </pc:spChg>
        <pc:spChg chg="del">
          <ac:chgData name="Kaio Gefferson Almeida" userId="155049a5c7c23eff" providerId="LiveId" clId="{3867B8B5-4FE4-40D4-90AA-A6BC6D8F3D46}" dt="2020-10-27T13:16:45.870" v="1706" actId="478"/>
          <ac:spMkLst>
            <pc:docMk/>
            <pc:sldMk cId="2676095162" sldId="294"/>
            <ac:spMk id="9" creationId="{2AF9D9A5-149E-4118-AAE3-8EF91B9C5B7D}"/>
          </ac:spMkLst>
        </pc:spChg>
        <pc:spChg chg="del">
          <ac:chgData name="Kaio Gefferson Almeida" userId="155049a5c7c23eff" providerId="LiveId" clId="{3867B8B5-4FE4-40D4-90AA-A6BC6D8F3D46}" dt="2020-10-27T13:16:59.151" v="1717" actId="478"/>
          <ac:spMkLst>
            <pc:docMk/>
            <pc:sldMk cId="2676095162" sldId="294"/>
            <ac:spMk id="10" creationId="{2D8AA6DB-EBDB-4269-B4E5-AD059714C629}"/>
          </ac:spMkLst>
        </pc:spChg>
        <pc:spChg chg="del">
          <ac:chgData name="Kaio Gefferson Almeida" userId="155049a5c7c23eff" providerId="LiveId" clId="{3867B8B5-4FE4-40D4-90AA-A6BC6D8F3D46}" dt="2020-10-27T13:17:02.749" v="1720" actId="478"/>
          <ac:spMkLst>
            <pc:docMk/>
            <pc:sldMk cId="2676095162" sldId="294"/>
            <ac:spMk id="11" creationId="{DBCC020E-50A1-4B26-95EE-F180516D8BD8}"/>
          </ac:spMkLst>
        </pc:spChg>
        <pc:spChg chg="del">
          <ac:chgData name="Kaio Gefferson Almeida" userId="155049a5c7c23eff" providerId="LiveId" clId="{3867B8B5-4FE4-40D4-90AA-A6BC6D8F3D46}" dt="2020-10-27T13:17:18.126" v="1728" actId="478"/>
          <ac:spMkLst>
            <pc:docMk/>
            <pc:sldMk cId="2676095162" sldId="294"/>
            <ac:spMk id="12" creationId="{72176240-9D71-46A9-959A-FFCF84DC04A3}"/>
          </ac:spMkLst>
        </pc:spChg>
        <pc:spChg chg="del">
          <ac:chgData name="Kaio Gefferson Almeida" userId="155049a5c7c23eff" providerId="LiveId" clId="{3867B8B5-4FE4-40D4-90AA-A6BC6D8F3D46}" dt="2020-10-27T13:17:24.426" v="1732" actId="478"/>
          <ac:spMkLst>
            <pc:docMk/>
            <pc:sldMk cId="2676095162" sldId="294"/>
            <ac:spMk id="13" creationId="{77C0FED8-C734-4A93-8023-C7053E036A1E}"/>
          </ac:spMkLst>
        </pc:spChg>
        <pc:spChg chg="add del mod">
          <ac:chgData name="Kaio Gefferson Almeida" userId="155049a5c7c23eff" providerId="LiveId" clId="{3867B8B5-4FE4-40D4-90AA-A6BC6D8F3D46}" dt="2020-10-27T13:16:49.443" v="1709" actId="478"/>
          <ac:spMkLst>
            <pc:docMk/>
            <pc:sldMk cId="2676095162" sldId="294"/>
            <ac:spMk id="15" creationId="{7492F4B6-EF1F-4A3A-94F2-ABB4D41C3FA6}"/>
          </ac:spMkLst>
        </pc:spChg>
        <pc:spChg chg="add del mod">
          <ac:chgData name="Kaio Gefferson Almeida" userId="155049a5c7c23eff" providerId="LiveId" clId="{3867B8B5-4FE4-40D4-90AA-A6BC6D8F3D46}" dt="2020-10-27T13:17:00.124" v="1718" actId="478"/>
          <ac:spMkLst>
            <pc:docMk/>
            <pc:sldMk cId="2676095162" sldId="294"/>
            <ac:spMk id="17" creationId="{567DC4CD-9985-4C6B-A324-48C5E6383FE6}"/>
          </ac:spMkLst>
        </pc:spChg>
        <pc:spChg chg="add del mod">
          <ac:chgData name="Kaio Gefferson Almeida" userId="155049a5c7c23eff" providerId="LiveId" clId="{3867B8B5-4FE4-40D4-90AA-A6BC6D8F3D46}" dt="2020-10-27T13:17:00.834" v="1719" actId="478"/>
          <ac:spMkLst>
            <pc:docMk/>
            <pc:sldMk cId="2676095162" sldId="294"/>
            <ac:spMk id="19" creationId="{10F522E7-F897-4F03-92EC-6E075E1C4533}"/>
          </ac:spMkLst>
        </pc:spChg>
        <pc:spChg chg="add del mod">
          <ac:chgData name="Kaio Gefferson Almeida" userId="155049a5c7c23eff" providerId="LiveId" clId="{3867B8B5-4FE4-40D4-90AA-A6BC6D8F3D46}" dt="2020-10-27T13:17:09.448" v="1724" actId="478"/>
          <ac:spMkLst>
            <pc:docMk/>
            <pc:sldMk cId="2676095162" sldId="294"/>
            <ac:spMk id="22" creationId="{2D225086-68BE-4168-8F17-9443ADD89675}"/>
          </ac:spMkLst>
        </pc:spChg>
        <pc:spChg chg="mod">
          <ac:chgData name="Kaio Gefferson Almeida" userId="155049a5c7c23eff" providerId="LiveId" clId="{3867B8B5-4FE4-40D4-90AA-A6BC6D8F3D46}" dt="2020-10-27T13:16:40.993" v="1705" actId="14100"/>
          <ac:spMkLst>
            <pc:docMk/>
            <pc:sldMk cId="2676095162" sldId="294"/>
            <ac:spMk id="24" creationId="{73ED10AC-D04B-401B-A6A1-6069912D1664}"/>
          </ac:spMkLst>
        </pc:spChg>
        <pc:spChg chg="add del mod">
          <ac:chgData name="Kaio Gefferson Almeida" userId="155049a5c7c23eff" providerId="LiveId" clId="{3867B8B5-4FE4-40D4-90AA-A6BC6D8F3D46}" dt="2020-10-27T13:17:11.599" v="1725" actId="478"/>
          <ac:spMkLst>
            <pc:docMk/>
            <pc:sldMk cId="2676095162" sldId="294"/>
            <ac:spMk id="25" creationId="{D84CD302-AA3A-4D07-B09A-F7060F8CFA11}"/>
          </ac:spMkLst>
        </pc:spChg>
        <pc:spChg chg="add del mod">
          <ac:chgData name="Kaio Gefferson Almeida" userId="155049a5c7c23eff" providerId="LiveId" clId="{3867B8B5-4FE4-40D4-90AA-A6BC6D8F3D46}" dt="2020-10-27T13:17:15.896" v="1727" actId="478"/>
          <ac:spMkLst>
            <pc:docMk/>
            <pc:sldMk cId="2676095162" sldId="294"/>
            <ac:spMk id="27" creationId="{6EDAF9BC-ABC9-4971-B28E-F787C3C3C29A}"/>
          </ac:spMkLst>
        </pc:spChg>
        <pc:spChg chg="add del mod">
          <ac:chgData name="Kaio Gefferson Almeida" userId="155049a5c7c23eff" providerId="LiveId" clId="{3867B8B5-4FE4-40D4-90AA-A6BC6D8F3D46}" dt="2020-10-27T13:17:20.549" v="1729" actId="478"/>
          <ac:spMkLst>
            <pc:docMk/>
            <pc:sldMk cId="2676095162" sldId="294"/>
            <ac:spMk id="29" creationId="{A17733C7-490F-434D-B056-28C5D017CD0B}"/>
          </ac:spMkLst>
        </pc:spChg>
        <pc:spChg chg="add del mod">
          <ac:chgData name="Kaio Gefferson Almeida" userId="155049a5c7c23eff" providerId="LiveId" clId="{3867B8B5-4FE4-40D4-90AA-A6BC6D8F3D46}" dt="2020-10-27T13:17:23.048" v="1731" actId="478"/>
          <ac:spMkLst>
            <pc:docMk/>
            <pc:sldMk cId="2676095162" sldId="294"/>
            <ac:spMk id="31" creationId="{C59714C3-9571-4B4D-B494-DCD82FD521F5}"/>
          </ac:spMkLst>
        </pc:spChg>
        <pc:spChg chg="add del mod">
          <ac:chgData name="Kaio Gefferson Almeida" userId="155049a5c7c23eff" providerId="LiveId" clId="{3867B8B5-4FE4-40D4-90AA-A6BC6D8F3D46}" dt="2020-10-27T13:17:26.862" v="1733" actId="478"/>
          <ac:spMkLst>
            <pc:docMk/>
            <pc:sldMk cId="2676095162" sldId="294"/>
            <ac:spMk id="35" creationId="{150FD89C-F836-48FD-82B9-A6C5CDB41A97}"/>
          </ac:spMkLst>
        </pc:spChg>
        <pc:spChg chg="add del mod">
          <ac:chgData name="Kaio Gefferson Almeida" userId="155049a5c7c23eff" providerId="LiveId" clId="{3867B8B5-4FE4-40D4-90AA-A6BC6D8F3D46}" dt="2020-10-27T13:17:28.959" v="1735" actId="478"/>
          <ac:spMkLst>
            <pc:docMk/>
            <pc:sldMk cId="2676095162" sldId="294"/>
            <ac:spMk id="39" creationId="{BB0CFEBC-CF3C-45B9-95B7-BB2F04C055A7}"/>
          </ac:spMkLst>
        </pc:spChg>
        <pc:picChg chg="del">
          <ac:chgData name="Kaio Gefferson Almeida" userId="155049a5c7c23eff" providerId="LiveId" clId="{3867B8B5-4FE4-40D4-90AA-A6BC6D8F3D46}" dt="2020-10-27T13:17:21.809" v="1730" actId="478"/>
          <ac:picMkLst>
            <pc:docMk/>
            <pc:sldMk cId="2676095162" sldId="294"/>
            <ac:picMk id="32" creationId="{6054A700-8461-40AD-8429-6C9F6EEEEC4C}"/>
          </ac:picMkLst>
        </pc:picChg>
        <pc:picChg chg="del">
          <ac:chgData name="Kaio Gefferson Almeida" userId="155049a5c7c23eff" providerId="LiveId" clId="{3867B8B5-4FE4-40D4-90AA-A6BC6D8F3D46}" dt="2020-10-27T13:17:27.885" v="1734" actId="478"/>
          <ac:picMkLst>
            <pc:docMk/>
            <pc:sldMk cId="2676095162" sldId="294"/>
            <ac:picMk id="34" creationId="{EA6876F1-58FD-4237-BE75-C15655445FE1}"/>
          </ac:picMkLst>
        </pc:picChg>
        <pc:picChg chg="del">
          <ac:chgData name="Kaio Gefferson Almeida" userId="155049a5c7c23eff" providerId="LiveId" clId="{3867B8B5-4FE4-40D4-90AA-A6BC6D8F3D46}" dt="2020-10-27T13:16:47.338" v="1707" actId="478"/>
          <ac:picMkLst>
            <pc:docMk/>
            <pc:sldMk cId="2676095162" sldId="294"/>
            <ac:picMk id="38" creationId="{D15B4FC9-0788-4E4C-9F5A-FCFAF69E7E7F}"/>
          </ac:picMkLst>
        </pc:picChg>
        <pc:picChg chg="del">
          <ac:chgData name="Kaio Gefferson Almeida" userId="155049a5c7c23eff" providerId="LiveId" clId="{3867B8B5-4FE4-40D4-90AA-A6BC6D8F3D46}" dt="2020-10-27T13:16:57.906" v="1716" actId="478"/>
          <ac:picMkLst>
            <pc:docMk/>
            <pc:sldMk cId="2676095162" sldId="294"/>
            <ac:picMk id="40" creationId="{250F553C-3E38-47E0-8A58-2967D756991D}"/>
          </ac:picMkLst>
        </pc:picChg>
        <pc:picChg chg="del">
          <ac:chgData name="Kaio Gefferson Almeida" userId="155049a5c7c23eff" providerId="LiveId" clId="{3867B8B5-4FE4-40D4-90AA-A6BC6D8F3D46}" dt="2020-10-27T13:17:13.060" v="1726" actId="478"/>
          <ac:picMkLst>
            <pc:docMk/>
            <pc:sldMk cId="2676095162" sldId="294"/>
            <ac:picMk id="42" creationId="{C9B2F2DF-F5C3-47DD-B3B0-43E328A2AAAB}"/>
          </ac:picMkLst>
        </pc:picChg>
      </pc:sldChg>
      <pc:sldChg chg="modSp add mod">
        <pc:chgData name="Kaio Gefferson Almeida" userId="155049a5c7c23eff" providerId="LiveId" clId="{3867B8B5-4FE4-40D4-90AA-A6BC6D8F3D46}" dt="2020-10-29T18:52:27.516" v="3562" actId="1035"/>
        <pc:sldMkLst>
          <pc:docMk/>
          <pc:sldMk cId="4226460937" sldId="295"/>
        </pc:sldMkLst>
        <pc:spChg chg="mod">
          <ac:chgData name="Kaio Gefferson Almeida" userId="155049a5c7c23eff" providerId="LiveId" clId="{3867B8B5-4FE4-40D4-90AA-A6BC6D8F3D46}" dt="2020-10-29T18:46:55.578" v="3561" actId="113"/>
          <ac:spMkLst>
            <pc:docMk/>
            <pc:sldMk cId="4226460937" sldId="295"/>
            <ac:spMk id="7" creationId="{23DC0E4E-6822-467C-96E3-77C667B41D2B}"/>
          </ac:spMkLst>
        </pc:spChg>
        <pc:spChg chg="mod">
          <ac:chgData name="Kaio Gefferson Almeida" userId="155049a5c7c23eff" providerId="LiveId" clId="{3867B8B5-4FE4-40D4-90AA-A6BC6D8F3D46}" dt="2020-10-29T18:52:27.516" v="3562" actId="1035"/>
          <ac:spMkLst>
            <pc:docMk/>
            <pc:sldMk cId="4226460937" sldId="295"/>
            <ac:spMk id="22" creationId="{2D225086-68BE-4168-8F17-9443ADD89675}"/>
          </ac:spMkLst>
        </pc:spChg>
      </pc:sldChg>
      <pc:sldChg chg="modSp add mod">
        <pc:chgData name="Kaio Gefferson Almeida" userId="155049a5c7c23eff" providerId="LiveId" clId="{3867B8B5-4FE4-40D4-90AA-A6BC6D8F3D46}" dt="2020-10-27T13:26:34.308" v="2307" actId="1076"/>
        <pc:sldMkLst>
          <pc:docMk/>
          <pc:sldMk cId="232596715" sldId="296"/>
        </pc:sldMkLst>
        <pc:spChg chg="mod">
          <ac:chgData name="Kaio Gefferson Almeida" userId="155049a5c7c23eff" providerId="LiveId" clId="{3867B8B5-4FE4-40D4-90AA-A6BC6D8F3D46}" dt="2020-10-27T13:26:32.849" v="2306" actId="20577"/>
          <ac:spMkLst>
            <pc:docMk/>
            <pc:sldMk cId="232596715" sldId="296"/>
            <ac:spMk id="7" creationId="{23DC0E4E-6822-467C-96E3-77C667B41D2B}"/>
          </ac:spMkLst>
        </pc:spChg>
        <pc:spChg chg="mod">
          <ac:chgData name="Kaio Gefferson Almeida" userId="155049a5c7c23eff" providerId="LiveId" clId="{3867B8B5-4FE4-40D4-90AA-A6BC6D8F3D46}" dt="2020-10-27T13:26:34.308" v="2307" actId="1076"/>
          <ac:spMkLst>
            <pc:docMk/>
            <pc:sldMk cId="232596715" sldId="296"/>
            <ac:spMk id="22" creationId="{2D225086-68BE-4168-8F17-9443ADD89675}"/>
          </ac:spMkLst>
        </pc:spChg>
      </pc:sldChg>
      <pc:sldChg chg="addSp modSp add del mod">
        <pc:chgData name="Kaio Gefferson Almeida" userId="155049a5c7c23eff" providerId="LiveId" clId="{3867B8B5-4FE4-40D4-90AA-A6BC6D8F3D46}" dt="2020-10-29T18:55:39.168" v="3578" actId="113"/>
        <pc:sldMkLst>
          <pc:docMk/>
          <pc:sldMk cId="1345477332" sldId="297"/>
        </pc:sldMkLst>
        <pc:spChg chg="mod">
          <ac:chgData name="Kaio Gefferson Almeida" userId="155049a5c7c23eff" providerId="LiveId" clId="{3867B8B5-4FE4-40D4-90AA-A6BC6D8F3D46}" dt="2020-10-27T13:27:14.236" v="2375" actId="20577"/>
          <ac:spMkLst>
            <pc:docMk/>
            <pc:sldMk cId="1345477332" sldId="297"/>
            <ac:spMk id="6" creationId="{6BDEDF39-62EC-40AF-98F4-06A79F1F80F1}"/>
          </ac:spMkLst>
        </pc:spChg>
        <pc:spChg chg="mod">
          <ac:chgData name="Kaio Gefferson Almeida" userId="155049a5c7c23eff" providerId="LiveId" clId="{3867B8B5-4FE4-40D4-90AA-A6BC6D8F3D46}" dt="2020-10-29T18:55:39.168" v="3578" actId="113"/>
          <ac:spMkLst>
            <pc:docMk/>
            <pc:sldMk cId="1345477332" sldId="297"/>
            <ac:spMk id="7" creationId="{23DC0E4E-6822-467C-96E3-77C667B41D2B}"/>
          </ac:spMkLst>
        </pc:spChg>
        <pc:spChg chg="mod">
          <ac:chgData name="Kaio Gefferson Almeida" userId="155049a5c7c23eff" providerId="LiveId" clId="{3867B8B5-4FE4-40D4-90AA-A6BC6D8F3D46}" dt="2020-10-27T13:31:08.638" v="2411" actId="20577"/>
          <ac:spMkLst>
            <pc:docMk/>
            <pc:sldMk cId="1345477332" sldId="297"/>
            <ac:spMk id="22" creationId="{2D225086-68BE-4168-8F17-9443ADD89675}"/>
          </ac:spMkLst>
        </pc:spChg>
        <pc:picChg chg="add mod">
          <ac:chgData name="Kaio Gefferson Almeida" userId="155049a5c7c23eff" providerId="LiveId" clId="{3867B8B5-4FE4-40D4-90AA-A6BC6D8F3D46}" dt="2020-10-27T13:31:01.616" v="2410" actId="1076"/>
          <ac:picMkLst>
            <pc:docMk/>
            <pc:sldMk cId="1345477332" sldId="297"/>
            <ac:picMk id="10" creationId="{A6C02EEB-216F-4020-817A-0E0E43CF0385}"/>
          </ac:picMkLst>
        </pc:picChg>
      </pc:sldChg>
      <pc:sldChg chg="addSp modSp add mod">
        <pc:chgData name="Kaio Gefferson Almeida" userId="155049a5c7c23eff" providerId="LiveId" clId="{3867B8B5-4FE4-40D4-90AA-A6BC6D8F3D46}" dt="2020-10-27T13:37:28.583" v="2479" actId="20577"/>
        <pc:sldMkLst>
          <pc:docMk/>
          <pc:sldMk cId="37608901" sldId="298"/>
        </pc:sldMkLst>
        <pc:spChg chg="mod">
          <ac:chgData name="Kaio Gefferson Almeida" userId="155049a5c7c23eff" providerId="LiveId" clId="{3867B8B5-4FE4-40D4-90AA-A6BC6D8F3D46}" dt="2020-10-27T13:32:34.965" v="2446" actId="20577"/>
          <ac:spMkLst>
            <pc:docMk/>
            <pc:sldMk cId="37608901" sldId="298"/>
            <ac:spMk id="6" creationId="{6BDEDF39-62EC-40AF-98F4-06A79F1F80F1}"/>
          </ac:spMkLst>
        </pc:spChg>
        <pc:spChg chg="mod">
          <ac:chgData name="Kaio Gefferson Almeida" userId="155049a5c7c23eff" providerId="LiveId" clId="{3867B8B5-4FE4-40D4-90AA-A6BC6D8F3D46}" dt="2020-10-27T13:37:28.583" v="2479" actId="20577"/>
          <ac:spMkLst>
            <pc:docMk/>
            <pc:sldMk cId="37608901" sldId="298"/>
            <ac:spMk id="7" creationId="{23DC0E4E-6822-467C-96E3-77C667B41D2B}"/>
          </ac:spMkLst>
        </pc:spChg>
        <pc:picChg chg="add mod">
          <ac:chgData name="Kaio Gefferson Almeida" userId="155049a5c7c23eff" providerId="LiveId" clId="{3867B8B5-4FE4-40D4-90AA-A6BC6D8F3D46}" dt="2020-10-27T13:34:26.272" v="2464" actId="1076"/>
          <ac:picMkLst>
            <pc:docMk/>
            <pc:sldMk cId="37608901" sldId="298"/>
            <ac:picMk id="10" creationId="{AF84C7E2-C6F4-4694-B349-427A588E81A7}"/>
          </ac:picMkLst>
        </pc:picChg>
        <pc:picChg chg="add mod">
          <ac:chgData name="Kaio Gefferson Almeida" userId="155049a5c7c23eff" providerId="LiveId" clId="{3867B8B5-4FE4-40D4-90AA-A6BC6D8F3D46}" dt="2020-10-27T13:34:37.880" v="2469" actId="1076"/>
          <ac:picMkLst>
            <pc:docMk/>
            <pc:sldMk cId="37608901" sldId="298"/>
            <ac:picMk id="11" creationId="{3DA098D2-7A3B-41D1-8928-953D23204052}"/>
          </ac:picMkLst>
        </pc:picChg>
        <pc:picChg chg="add mod">
          <ac:chgData name="Kaio Gefferson Almeida" userId="155049a5c7c23eff" providerId="LiveId" clId="{3867B8B5-4FE4-40D4-90AA-A6BC6D8F3D46}" dt="2020-10-27T13:34:53.447" v="2476" actId="1076"/>
          <ac:picMkLst>
            <pc:docMk/>
            <pc:sldMk cId="37608901" sldId="298"/>
            <ac:picMk id="12" creationId="{8C73977E-8492-443A-BDEB-FF299DB944ED}"/>
          </ac:picMkLst>
        </pc:picChg>
      </pc:sldChg>
      <pc:sldChg chg="addSp delSp modSp add mod">
        <pc:chgData name="Kaio Gefferson Almeida" userId="155049a5c7c23eff" providerId="LiveId" clId="{3867B8B5-4FE4-40D4-90AA-A6BC6D8F3D46}" dt="2020-10-27T13:38:13.912" v="2496" actId="14100"/>
        <pc:sldMkLst>
          <pc:docMk/>
          <pc:sldMk cId="1904043515" sldId="299"/>
        </pc:sldMkLst>
        <pc:spChg chg="add del mod">
          <ac:chgData name="Kaio Gefferson Almeida" userId="155049a5c7c23eff" providerId="LiveId" clId="{3867B8B5-4FE4-40D4-90AA-A6BC6D8F3D46}" dt="2020-10-27T13:37:51.506" v="2484" actId="478"/>
          <ac:spMkLst>
            <pc:docMk/>
            <pc:sldMk cId="1904043515" sldId="299"/>
            <ac:spMk id="4" creationId="{64D2A730-D9F7-4523-ADDF-FADA134A5F92}"/>
          </ac:spMkLst>
        </pc:spChg>
        <pc:spChg chg="del">
          <ac:chgData name="Kaio Gefferson Almeida" userId="155049a5c7c23eff" providerId="LiveId" clId="{3867B8B5-4FE4-40D4-90AA-A6BC6D8F3D46}" dt="2020-10-27T13:37:45.816" v="2481" actId="478"/>
          <ac:spMkLst>
            <pc:docMk/>
            <pc:sldMk cId="1904043515" sldId="299"/>
            <ac:spMk id="7" creationId="{23DC0E4E-6822-467C-96E3-77C667B41D2B}"/>
          </ac:spMkLst>
        </pc:spChg>
        <pc:spChg chg="add del mod">
          <ac:chgData name="Kaio Gefferson Almeida" userId="155049a5c7c23eff" providerId="LiveId" clId="{3867B8B5-4FE4-40D4-90AA-A6BC6D8F3D46}" dt="2020-10-27T13:37:47.443" v="2483" actId="478"/>
          <ac:spMkLst>
            <pc:docMk/>
            <pc:sldMk cId="1904043515" sldId="299"/>
            <ac:spMk id="8" creationId="{2334F90F-841C-48BF-99D6-D55E857CE5FD}"/>
          </ac:spMkLst>
        </pc:spChg>
        <pc:picChg chg="del">
          <ac:chgData name="Kaio Gefferson Almeida" userId="155049a5c7c23eff" providerId="LiveId" clId="{3867B8B5-4FE4-40D4-90AA-A6BC6D8F3D46}" dt="2020-10-27T13:37:52.104" v="2485" actId="478"/>
          <ac:picMkLst>
            <pc:docMk/>
            <pc:sldMk cId="1904043515" sldId="299"/>
            <ac:picMk id="10" creationId="{AF84C7E2-C6F4-4694-B349-427A588E81A7}"/>
          </ac:picMkLst>
        </pc:picChg>
        <pc:picChg chg="del">
          <ac:chgData name="Kaio Gefferson Almeida" userId="155049a5c7c23eff" providerId="LiveId" clId="{3867B8B5-4FE4-40D4-90AA-A6BC6D8F3D46}" dt="2020-10-27T13:37:52.633" v="2486" actId="478"/>
          <ac:picMkLst>
            <pc:docMk/>
            <pc:sldMk cId="1904043515" sldId="299"/>
            <ac:picMk id="11" creationId="{3DA098D2-7A3B-41D1-8928-953D23204052}"/>
          </ac:picMkLst>
        </pc:picChg>
        <pc:picChg chg="del">
          <ac:chgData name="Kaio Gefferson Almeida" userId="155049a5c7c23eff" providerId="LiveId" clId="{3867B8B5-4FE4-40D4-90AA-A6BC6D8F3D46}" dt="2020-10-27T13:37:53.280" v="2487" actId="478"/>
          <ac:picMkLst>
            <pc:docMk/>
            <pc:sldMk cId="1904043515" sldId="299"/>
            <ac:picMk id="12" creationId="{8C73977E-8492-443A-BDEB-FF299DB944ED}"/>
          </ac:picMkLst>
        </pc:picChg>
        <pc:picChg chg="add mod">
          <ac:chgData name="Kaio Gefferson Almeida" userId="155049a5c7c23eff" providerId="LiveId" clId="{3867B8B5-4FE4-40D4-90AA-A6BC6D8F3D46}" dt="2020-10-27T13:38:04.959" v="2492" actId="1076"/>
          <ac:picMkLst>
            <pc:docMk/>
            <pc:sldMk cId="1904043515" sldId="299"/>
            <ac:picMk id="17" creationId="{4081DA0D-C7D9-4ABB-BFF9-45C979FF3872}"/>
          </ac:picMkLst>
        </pc:picChg>
        <pc:picChg chg="add mod">
          <ac:chgData name="Kaio Gefferson Almeida" userId="155049a5c7c23eff" providerId="LiveId" clId="{3867B8B5-4FE4-40D4-90AA-A6BC6D8F3D46}" dt="2020-10-27T13:38:13.912" v="2496" actId="14100"/>
          <ac:picMkLst>
            <pc:docMk/>
            <pc:sldMk cId="1904043515" sldId="299"/>
            <ac:picMk id="18" creationId="{F6593096-E832-4EAA-8CFD-939E36C17184}"/>
          </ac:picMkLst>
        </pc:picChg>
        <pc:picChg chg="del">
          <ac:chgData name="Kaio Gefferson Almeida" userId="155049a5c7c23eff" providerId="LiveId" clId="{3867B8B5-4FE4-40D4-90AA-A6BC6D8F3D46}" dt="2020-10-27T13:37:46.688" v="2482" actId="478"/>
          <ac:picMkLst>
            <pc:docMk/>
            <pc:sldMk cId="1904043515" sldId="299"/>
            <ac:picMk id="36" creationId="{1A9D8BC9-CF04-4A6C-89E6-E6A18D7419F0}"/>
          </ac:picMkLst>
        </pc:picChg>
      </pc:sldChg>
      <pc:sldChg chg="addSp delSp modSp add del mod ord">
        <pc:chgData name="Kaio Gefferson Almeida" userId="155049a5c7c23eff" providerId="LiveId" clId="{3867B8B5-4FE4-40D4-90AA-A6BC6D8F3D46}" dt="2020-10-27T13:46:52.651" v="2673" actId="47"/>
        <pc:sldMkLst>
          <pc:docMk/>
          <pc:sldMk cId="1201759858" sldId="300"/>
        </pc:sldMkLst>
        <pc:spChg chg="mod">
          <ac:chgData name="Kaio Gefferson Almeida" userId="155049a5c7c23eff" providerId="LiveId" clId="{3867B8B5-4FE4-40D4-90AA-A6BC6D8F3D46}" dt="2020-10-27T13:40:36.416" v="2545" actId="20577"/>
          <ac:spMkLst>
            <pc:docMk/>
            <pc:sldMk cId="1201759858" sldId="300"/>
            <ac:spMk id="6" creationId="{6BDEDF39-62EC-40AF-98F4-06A79F1F80F1}"/>
          </ac:spMkLst>
        </pc:spChg>
        <pc:spChg chg="mod">
          <ac:chgData name="Kaio Gefferson Almeida" userId="155049a5c7c23eff" providerId="LiveId" clId="{3867B8B5-4FE4-40D4-90AA-A6BC6D8F3D46}" dt="2020-10-27T13:43:20.410" v="2628" actId="207"/>
          <ac:spMkLst>
            <pc:docMk/>
            <pc:sldMk cId="1201759858" sldId="300"/>
            <ac:spMk id="7" creationId="{23DC0E4E-6822-467C-96E3-77C667B41D2B}"/>
          </ac:spMkLst>
        </pc:spChg>
        <pc:spChg chg="mod">
          <ac:chgData name="Kaio Gefferson Almeida" userId="155049a5c7c23eff" providerId="LiveId" clId="{3867B8B5-4FE4-40D4-90AA-A6BC6D8F3D46}" dt="2020-10-27T13:43:10.135" v="2626" actId="1076"/>
          <ac:spMkLst>
            <pc:docMk/>
            <pc:sldMk cId="1201759858" sldId="300"/>
            <ac:spMk id="22" creationId="{2D225086-68BE-4168-8F17-9443ADD89675}"/>
          </ac:spMkLst>
        </pc:spChg>
        <pc:spChg chg="mod">
          <ac:chgData name="Kaio Gefferson Almeida" userId="155049a5c7c23eff" providerId="LiveId" clId="{3867B8B5-4FE4-40D4-90AA-A6BC6D8F3D46}" dt="2020-10-27T13:40:34.663" v="2544" actId="14100"/>
          <ac:spMkLst>
            <pc:docMk/>
            <pc:sldMk cId="1201759858" sldId="300"/>
            <ac:spMk id="24" creationId="{73ED10AC-D04B-401B-A6A1-6069912D1664}"/>
          </ac:spMkLst>
        </pc:spChg>
        <pc:picChg chg="del">
          <ac:chgData name="Kaio Gefferson Almeida" userId="155049a5c7c23eff" providerId="LiveId" clId="{3867B8B5-4FE4-40D4-90AA-A6BC6D8F3D46}" dt="2020-10-27T13:40:20.486" v="2511" actId="478"/>
          <ac:picMkLst>
            <pc:docMk/>
            <pc:sldMk cId="1201759858" sldId="300"/>
            <ac:picMk id="10" creationId="{AF84C7E2-C6F4-4694-B349-427A588E81A7}"/>
          </ac:picMkLst>
        </pc:picChg>
        <pc:picChg chg="del">
          <ac:chgData name="Kaio Gefferson Almeida" userId="155049a5c7c23eff" providerId="LiveId" clId="{3867B8B5-4FE4-40D4-90AA-A6BC6D8F3D46}" dt="2020-10-27T13:40:19.973" v="2510" actId="478"/>
          <ac:picMkLst>
            <pc:docMk/>
            <pc:sldMk cId="1201759858" sldId="300"/>
            <ac:picMk id="11" creationId="{3DA098D2-7A3B-41D1-8928-953D23204052}"/>
          </ac:picMkLst>
        </pc:picChg>
        <pc:picChg chg="del">
          <ac:chgData name="Kaio Gefferson Almeida" userId="155049a5c7c23eff" providerId="LiveId" clId="{3867B8B5-4FE4-40D4-90AA-A6BC6D8F3D46}" dt="2020-10-27T13:40:20.985" v="2512" actId="478"/>
          <ac:picMkLst>
            <pc:docMk/>
            <pc:sldMk cId="1201759858" sldId="300"/>
            <ac:picMk id="12" creationId="{8C73977E-8492-443A-BDEB-FF299DB944ED}"/>
          </ac:picMkLst>
        </pc:picChg>
        <pc:picChg chg="add del mod">
          <ac:chgData name="Kaio Gefferson Almeida" userId="155049a5c7c23eff" providerId="LiveId" clId="{3867B8B5-4FE4-40D4-90AA-A6BC6D8F3D46}" dt="2020-10-27T13:43:21.625" v="2629" actId="478"/>
          <ac:picMkLst>
            <pc:docMk/>
            <pc:sldMk cId="1201759858" sldId="300"/>
            <ac:picMk id="13" creationId="{1B5CA519-E699-4688-ACFE-971C1CC79EE2}"/>
          </ac:picMkLst>
        </pc:picChg>
        <pc:picChg chg="add mod">
          <ac:chgData name="Kaio Gefferson Almeida" userId="155049a5c7c23eff" providerId="LiveId" clId="{3867B8B5-4FE4-40D4-90AA-A6BC6D8F3D46}" dt="2020-10-27T13:43:31.414" v="2633" actId="1076"/>
          <ac:picMkLst>
            <pc:docMk/>
            <pc:sldMk cId="1201759858" sldId="300"/>
            <ac:picMk id="14" creationId="{27CA3DE4-9DEB-42B2-9F65-008E809CCFF2}"/>
          </ac:picMkLst>
        </pc:picChg>
      </pc:sldChg>
      <pc:sldChg chg="modSp add mod ord">
        <pc:chgData name="Kaio Gefferson Almeida" userId="155049a5c7c23eff" providerId="LiveId" clId="{3867B8B5-4FE4-40D4-90AA-A6BC6D8F3D46}" dt="2020-10-27T13:42:28.689" v="2619"/>
        <pc:sldMkLst>
          <pc:docMk/>
          <pc:sldMk cId="3120390974" sldId="301"/>
        </pc:sldMkLst>
        <pc:spChg chg="mod">
          <ac:chgData name="Kaio Gefferson Almeida" userId="155049a5c7c23eff" providerId="LiveId" clId="{3867B8B5-4FE4-40D4-90AA-A6BC6D8F3D46}" dt="2020-10-27T13:42:25.850" v="2617" actId="207"/>
          <ac:spMkLst>
            <pc:docMk/>
            <pc:sldMk cId="3120390974" sldId="301"/>
            <ac:spMk id="7" creationId="{23DC0E4E-6822-467C-96E3-77C667B41D2B}"/>
          </ac:spMkLst>
        </pc:spChg>
      </pc:sldChg>
      <pc:sldChg chg="addSp modSp add mod">
        <pc:chgData name="Kaio Gefferson Almeida" userId="155049a5c7c23eff" providerId="LiveId" clId="{3867B8B5-4FE4-40D4-90AA-A6BC6D8F3D46}" dt="2020-10-27T13:43:59.087" v="2639" actId="1076"/>
        <pc:sldMkLst>
          <pc:docMk/>
          <pc:sldMk cId="2540069200" sldId="302"/>
        </pc:sldMkLst>
        <pc:spChg chg="add mod">
          <ac:chgData name="Kaio Gefferson Almeida" userId="155049a5c7c23eff" providerId="LiveId" clId="{3867B8B5-4FE4-40D4-90AA-A6BC6D8F3D46}" dt="2020-10-27T13:43:59.087" v="2639" actId="1076"/>
          <ac:spMkLst>
            <pc:docMk/>
            <pc:sldMk cId="2540069200" sldId="302"/>
            <ac:spMk id="12" creationId="{9D480BEB-407D-45C0-A2AD-F2492FF5155D}"/>
          </ac:spMkLst>
        </pc:spChg>
        <pc:picChg chg="mod">
          <ac:chgData name="Kaio Gefferson Almeida" userId="155049a5c7c23eff" providerId="LiveId" clId="{3867B8B5-4FE4-40D4-90AA-A6BC6D8F3D46}" dt="2020-10-27T13:43:56.169" v="2638" actId="1076"/>
          <ac:picMkLst>
            <pc:docMk/>
            <pc:sldMk cId="2540069200" sldId="302"/>
            <ac:picMk id="14" creationId="{27CA3DE4-9DEB-42B2-9F65-008E809CCFF2}"/>
          </ac:picMkLst>
        </pc:picChg>
      </pc:sldChg>
      <pc:sldChg chg="addSp delSp modSp add mod">
        <pc:chgData name="Kaio Gefferson Almeida" userId="155049a5c7c23eff" providerId="LiveId" clId="{3867B8B5-4FE4-40D4-90AA-A6BC6D8F3D46}" dt="2020-10-27T13:45:12.823" v="2653" actId="1076"/>
        <pc:sldMkLst>
          <pc:docMk/>
          <pc:sldMk cId="3566810499" sldId="303"/>
        </pc:sldMkLst>
        <pc:spChg chg="mod">
          <ac:chgData name="Kaio Gefferson Almeida" userId="155049a5c7c23eff" providerId="LiveId" clId="{3867B8B5-4FE4-40D4-90AA-A6BC6D8F3D46}" dt="2020-10-27T13:45:08.430" v="2650" actId="207"/>
          <ac:spMkLst>
            <pc:docMk/>
            <pc:sldMk cId="3566810499" sldId="303"/>
            <ac:spMk id="7" creationId="{23DC0E4E-6822-467C-96E3-77C667B41D2B}"/>
          </ac:spMkLst>
        </pc:spChg>
        <pc:spChg chg="del">
          <ac:chgData name="Kaio Gefferson Almeida" userId="155049a5c7c23eff" providerId="LiveId" clId="{3867B8B5-4FE4-40D4-90AA-A6BC6D8F3D46}" dt="2020-10-27T13:44:31.152" v="2645" actId="478"/>
          <ac:spMkLst>
            <pc:docMk/>
            <pc:sldMk cId="3566810499" sldId="303"/>
            <ac:spMk id="12" creationId="{9D480BEB-407D-45C0-A2AD-F2492FF5155D}"/>
          </ac:spMkLst>
        </pc:spChg>
        <pc:picChg chg="add mod">
          <ac:chgData name="Kaio Gefferson Almeida" userId="155049a5c7c23eff" providerId="LiveId" clId="{3867B8B5-4FE4-40D4-90AA-A6BC6D8F3D46}" dt="2020-10-27T13:45:12.823" v="2653" actId="1076"/>
          <ac:picMkLst>
            <pc:docMk/>
            <pc:sldMk cId="3566810499" sldId="303"/>
            <ac:picMk id="13" creationId="{3D6971DD-1B4E-4FCE-9F8B-5A3366E19CAF}"/>
          </ac:picMkLst>
        </pc:picChg>
        <pc:picChg chg="del">
          <ac:chgData name="Kaio Gefferson Almeida" userId="155049a5c7c23eff" providerId="LiveId" clId="{3867B8B5-4FE4-40D4-90AA-A6BC6D8F3D46}" dt="2020-10-27T13:44:35.119" v="2646" actId="478"/>
          <ac:picMkLst>
            <pc:docMk/>
            <pc:sldMk cId="3566810499" sldId="303"/>
            <ac:picMk id="14" creationId="{27CA3DE4-9DEB-42B2-9F65-008E809CCFF2}"/>
          </ac:picMkLst>
        </pc:picChg>
      </pc:sldChg>
      <pc:sldChg chg="addSp modSp add mod">
        <pc:chgData name="Kaio Gefferson Almeida" userId="155049a5c7c23eff" providerId="LiveId" clId="{3867B8B5-4FE4-40D4-90AA-A6BC6D8F3D46}" dt="2020-10-27T13:47:44.174" v="2690" actId="1076"/>
        <pc:sldMkLst>
          <pc:docMk/>
          <pc:sldMk cId="3063155045" sldId="304"/>
        </pc:sldMkLst>
        <pc:spChg chg="mod">
          <ac:chgData name="Kaio Gefferson Almeida" userId="155049a5c7c23eff" providerId="LiveId" clId="{3867B8B5-4FE4-40D4-90AA-A6BC6D8F3D46}" dt="2020-10-27T13:46:06.821" v="2661" actId="207"/>
          <ac:spMkLst>
            <pc:docMk/>
            <pc:sldMk cId="3063155045" sldId="304"/>
            <ac:spMk id="7" creationId="{23DC0E4E-6822-467C-96E3-77C667B41D2B}"/>
          </ac:spMkLst>
        </pc:spChg>
        <pc:picChg chg="add mod modCrop">
          <ac:chgData name="Kaio Gefferson Almeida" userId="155049a5c7c23eff" providerId="LiveId" clId="{3867B8B5-4FE4-40D4-90AA-A6BC6D8F3D46}" dt="2020-10-27T13:47:33.544" v="2687" actId="1076"/>
          <ac:picMkLst>
            <pc:docMk/>
            <pc:sldMk cId="3063155045" sldId="304"/>
            <ac:picMk id="3" creationId="{2BD1AF3A-FE2D-429B-93DB-1D9D140E9133}"/>
          </ac:picMkLst>
        </pc:picChg>
        <pc:picChg chg="add mod modCrop">
          <ac:chgData name="Kaio Gefferson Almeida" userId="155049a5c7c23eff" providerId="LiveId" clId="{3867B8B5-4FE4-40D4-90AA-A6BC6D8F3D46}" dt="2020-10-27T13:47:44.174" v="2690" actId="1076"/>
          <ac:picMkLst>
            <pc:docMk/>
            <pc:sldMk cId="3063155045" sldId="304"/>
            <ac:picMk id="4" creationId="{F9485D9C-43BF-4241-90E6-0A02F821617D}"/>
          </ac:picMkLst>
        </pc:picChg>
        <pc:picChg chg="mod">
          <ac:chgData name="Kaio Gefferson Almeida" userId="155049a5c7c23eff" providerId="LiveId" clId="{3867B8B5-4FE4-40D4-90AA-A6BC6D8F3D46}" dt="2020-10-27T13:47:31.720" v="2686" actId="1076"/>
          <ac:picMkLst>
            <pc:docMk/>
            <pc:sldMk cId="3063155045" sldId="304"/>
            <ac:picMk id="13" creationId="{3D6971DD-1B4E-4FCE-9F8B-5A3366E19CAF}"/>
          </ac:picMkLst>
        </pc:picChg>
      </pc:sldChg>
      <pc:sldChg chg="delSp modSp add mod">
        <pc:chgData name="Kaio Gefferson Almeida" userId="155049a5c7c23eff" providerId="LiveId" clId="{3867B8B5-4FE4-40D4-90AA-A6BC6D8F3D46}" dt="2020-10-27T13:50:09.975" v="2716" actId="14100"/>
        <pc:sldMkLst>
          <pc:docMk/>
          <pc:sldMk cId="2802940573" sldId="305"/>
        </pc:sldMkLst>
        <pc:spChg chg="mod">
          <ac:chgData name="Kaio Gefferson Almeida" userId="155049a5c7c23eff" providerId="LiveId" clId="{3867B8B5-4FE4-40D4-90AA-A6BC6D8F3D46}" dt="2020-10-27T13:50:09.975" v="2716" actId="14100"/>
          <ac:spMkLst>
            <pc:docMk/>
            <pc:sldMk cId="2802940573" sldId="305"/>
            <ac:spMk id="7" creationId="{23DC0E4E-6822-467C-96E3-77C667B41D2B}"/>
          </ac:spMkLst>
        </pc:spChg>
        <pc:spChg chg="mod">
          <ac:chgData name="Kaio Gefferson Almeida" userId="155049a5c7c23eff" providerId="LiveId" clId="{3867B8B5-4FE4-40D4-90AA-A6BC6D8F3D46}" dt="2020-10-27T13:49:07.257" v="2700" actId="207"/>
          <ac:spMkLst>
            <pc:docMk/>
            <pc:sldMk cId="2802940573" sldId="305"/>
            <ac:spMk id="22" creationId="{2D225086-68BE-4168-8F17-9443ADD89675}"/>
          </ac:spMkLst>
        </pc:spChg>
        <pc:picChg chg="del">
          <ac:chgData name="Kaio Gefferson Almeida" userId="155049a5c7c23eff" providerId="LiveId" clId="{3867B8B5-4FE4-40D4-90AA-A6BC6D8F3D46}" dt="2020-10-27T13:48:20.262" v="2694" actId="478"/>
          <ac:picMkLst>
            <pc:docMk/>
            <pc:sldMk cId="2802940573" sldId="305"/>
            <ac:picMk id="3" creationId="{2BD1AF3A-FE2D-429B-93DB-1D9D140E9133}"/>
          </ac:picMkLst>
        </pc:picChg>
        <pc:picChg chg="del">
          <ac:chgData name="Kaio Gefferson Almeida" userId="155049a5c7c23eff" providerId="LiveId" clId="{3867B8B5-4FE4-40D4-90AA-A6BC6D8F3D46}" dt="2020-10-27T13:48:22.133" v="2696" actId="478"/>
          <ac:picMkLst>
            <pc:docMk/>
            <pc:sldMk cId="2802940573" sldId="305"/>
            <ac:picMk id="4" creationId="{F9485D9C-43BF-4241-90E6-0A02F821617D}"/>
          </ac:picMkLst>
        </pc:picChg>
        <pc:picChg chg="del">
          <ac:chgData name="Kaio Gefferson Almeida" userId="155049a5c7c23eff" providerId="LiveId" clId="{3867B8B5-4FE4-40D4-90AA-A6BC6D8F3D46}" dt="2020-10-27T13:48:21.360" v="2695" actId="478"/>
          <ac:picMkLst>
            <pc:docMk/>
            <pc:sldMk cId="2802940573" sldId="305"/>
            <ac:picMk id="13" creationId="{3D6971DD-1B4E-4FCE-9F8B-5A3366E19CAF}"/>
          </ac:picMkLst>
        </pc:picChg>
      </pc:sldChg>
      <pc:sldChg chg="add del">
        <pc:chgData name="Kaio Gefferson Almeida" userId="155049a5c7c23eff" providerId="LiveId" clId="{3867B8B5-4FE4-40D4-90AA-A6BC6D8F3D46}" dt="2020-10-27T13:47:00.175" v="2675"/>
        <pc:sldMkLst>
          <pc:docMk/>
          <pc:sldMk cId="2833424372" sldId="305"/>
        </pc:sldMkLst>
      </pc:sldChg>
      <pc:sldChg chg="addSp modSp add mod">
        <pc:chgData name="Kaio Gefferson Almeida" userId="155049a5c7c23eff" providerId="LiveId" clId="{3867B8B5-4FE4-40D4-90AA-A6BC6D8F3D46}" dt="2020-10-27T13:51:02.615" v="2766" actId="1076"/>
        <pc:sldMkLst>
          <pc:docMk/>
          <pc:sldMk cId="1471975648" sldId="306"/>
        </pc:sldMkLst>
        <pc:spChg chg="mod">
          <ac:chgData name="Kaio Gefferson Almeida" userId="155049a5c7c23eff" providerId="LiveId" clId="{3867B8B5-4FE4-40D4-90AA-A6BC6D8F3D46}" dt="2020-10-27T13:50:52.176" v="2763" actId="113"/>
          <ac:spMkLst>
            <pc:docMk/>
            <pc:sldMk cId="1471975648" sldId="306"/>
            <ac:spMk id="7" creationId="{23DC0E4E-6822-467C-96E3-77C667B41D2B}"/>
          </ac:spMkLst>
        </pc:spChg>
        <pc:picChg chg="add mod">
          <ac:chgData name="Kaio Gefferson Almeida" userId="155049a5c7c23eff" providerId="LiveId" clId="{3867B8B5-4FE4-40D4-90AA-A6BC6D8F3D46}" dt="2020-10-27T13:51:02.615" v="2766" actId="1076"/>
          <ac:picMkLst>
            <pc:docMk/>
            <pc:sldMk cId="1471975648" sldId="306"/>
            <ac:picMk id="10" creationId="{BF093A77-4F8B-453D-BD3D-FCA038093FBF}"/>
          </ac:picMkLst>
        </pc:picChg>
      </pc:sldChg>
      <pc:sldChg chg="addSp delSp modSp add mod">
        <pc:chgData name="Kaio Gefferson Almeida" userId="155049a5c7c23eff" providerId="LiveId" clId="{3867B8B5-4FE4-40D4-90AA-A6BC6D8F3D46}" dt="2020-10-27T14:28:16.885" v="3558" actId="14100"/>
        <pc:sldMkLst>
          <pc:docMk/>
          <pc:sldMk cId="3374178703" sldId="307"/>
        </pc:sldMkLst>
        <pc:picChg chg="del">
          <ac:chgData name="Kaio Gefferson Almeida" userId="155049a5c7c23eff" providerId="LiveId" clId="{3867B8B5-4FE4-40D4-90AA-A6BC6D8F3D46}" dt="2020-10-27T13:52:55.615" v="2768" actId="478"/>
          <ac:picMkLst>
            <pc:docMk/>
            <pc:sldMk cId="3374178703" sldId="307"/>
            <ac:picMk id="10" creationId="{BF093A77-4F8B-453D-BD3D-FCA038093FBF}"/>
          </ac:picMkLst>
        </pc:picChg>
        <pc:picChg chg="add mod">
          <ac:chgData name="Kaio Gefferson Almeida" userId="155049a5c7c23eff" providerId="LiveId" clId="{3867B8B5-4FE4-40D4-90AA-A6BC6D8F3D46}" dt="2020-10-27T13:53:00.934" v="2772" actId="1076"/>
          <ac:picMkLst>
            <pc:docMk/>
            <pc:sldMk cId="3374178703" sldId="307"/>
            <ac:picMk id="11" creationId="{A83ADDF6-E507-49F5-9F1D-90A094038122}"/>
          </ac:picMkLst>
        </pc:picChg>
        <pc:cxnChg chg="add del mod">
          <ac:chgData name="Kaio Gefferson Almeida" userId="155049a5c7c23eff" providerId="LiveId" clId="{3867B8B5-4FE4-40D4-90AA-A6BC6D8F3D46}" dt="2020-10-27T14:27:17.801" v="3540" actId="478"/>
          <ac:cxnSpMkLst>
            <pc:docMk/>
            <pc:sldMk cId="3374178703" sldId="307"/>
            <ac:cxnSpMk id="4" creationId="{8EEBE444-F30A-4C67-A3D0-60EA7BEC7CE9}"/>
          </ac:cxnSpMkLst>
        </pc:cxnChg>
        <pc:cxnChg chg="add del">
          <ac:chgData name="Kaio Gefferson Almeida" userId="155049a5c7c23eff" providerId="LiveId" clId="{3867B8B5-4FE4-40D4-90AA-A6BC6D8F3D46}" dt="2020-10-27T14:27:29.078" v="3542" actId="478"/>
          <ac:cxnSpMkLst>
            <pc:docMk/>
            <pc:sldMk cId="3374178703" sldId="307"/>
            <ac:cxnSpMk id="9" creationId="{EB3B39F5-D816-4D7D-8C6C-A423EB901090}"/>
          </ac:cxnSpMkLst>
        </pc:cxnChg>
        <pc:cxnChg chg="add mod">
          <ac:chgData name="Kaio Gefferson Almeida" userId="155049a5c7c23eff" providerId="LiveId" clId="{3867B8B5-4FE4-40D4-90AA-A6BC6D8F3D46}" dt="2020-10-27T14:27:40.842" v="3545" actId="1582"/>
          <ac:cxnSpMkLst>
            <pc:docMk/>
            <pc:sldMk cId="3374178703" sldId="307"/>
            <ac:cxnSpMk id="13" creationId="{71B224FD-FABC-4492-BEA9-A702C3753F59}"/>
          </ac:cxnSpMkLst>
        </pc:cxnChg>
        <pc:cxnChg chg="add mod">
          <ac:chgData name="Kaio Gefferson Almeida" userId="155049a5c7c23eff" providerId="LiveId" clId="{3867B8B5-4FE4-40D4-90AA-A6BC6D8F3D46}" dt="2020-10-27T14:27:45.477" v="3547" actId="1076"/>
          <ac:cxnSpMkLst>
            <pc:docMk/>
            <pc:sldMk cId="3374178703" sldId="307"/>
            <ac:cxnSpMk id="19" creationId="{E4794DDD-FDD2-465A-8AB6-7FFEB141E923}"/>
          </ac:cxnSpMkLst>
        </pc:cxnChg>
        <pc:cxnChg chg="add mod">
          <ac:chgData name="Kaio Gefferson Almeida" userId="155049a5c7c23eff" providerId="LiveId" clId="{3867B8B5-4FE4-40D4-90AA-A6BC6D8F3D46}" dt="2020-10-27T14:27:50.388" v="3550" actId="14100"/>
          <ac:cxnSpMkLst>
            <pc:docMk/>
            <pc:sldMk cId="3374178703" sldId="307"/>
            <ac:cxnSpMk id="20" creationId="{BEEF990D-E620-43F3-9AE7-839DA8121E08}"/>
          </ac:cxnSpMkLst>
        </pc:cxnChg>
        <pc:cxnChg chg="add del mod">
          <ac:chgData name="Kaio Gefferson Almeida" userId="155049a5c7c23eff" providerId="LiveId" clId="{3867B8B5-4FE4-40D4-90AA-A6BC6D8F3D46}" dt="2020-10-27T14:27:58.791" v="3552"/>
          <ac:cxnSpMkLst>
            <pc:docMk/>
            <pc:sldMk cId="3374178703" sldId="307"/>
            <ac:cxnSpMk id="25" creationId="{85CDB0B7-682F-47E9-AF97-E645D62319C3}"/>
          </ac:cxnSpMkLst>
        </pc:cxnChg>
        <pc:cxnChg chg="add del mod">
          <ac:chgData name="Kaio Gefferson Almeida" userId="155049a5c7c23eff" providerId="LiveId" clId="{3867B8B5-4FE4-40D4-90AA-A6BC6D8F3D46}" dt="2020-10-27T14:27:58.791" v="3552"/>
          <ac:cxnSpMkLst>
            <pc:docMk/>
            <pc:sldMk cId="3374178703" sldId="307"/>
            <ac:cxnSpMk id="26" creationId="{D394CC58-A7E4-45B0-BBDB-9BC6B71F6CE4}"/>
          </ac:cxnSpMkLst>
        </pc:cxnChg>
        <pc:cxnChg chg="add mod">
          <ac:chgData name="Kaio Gefferson Almeida" userId="155049a5c7c23eff" providerId="LiveId" clId="{3867B8B5-4FE4-40D4-90AA-A6BC6D8F3D46}" dt="2020-10-27T14:28:06.524" v="3555" actId="1076"/>
          <ac:cxnSpMkLst>
            <pc:docMk/>
            <pc:sldMk cId="3374178703" sldId="307"/>
            <ac:cxnSpMk id="27" creationId="{998410DC-26E5-4F02-95A7-93FE96A9EB42}"/>
          </ac:cxnSpMkLst>
        </pc:cxnChg>
        <pc:cxnChg chg="add mod">
          <ac:chgData name="Kaio Gefferson Almeida" userId="155049a5c7c23eff" providerId="LiveId" clId="{3867B8B5-4FE4-40D4-90AA-A6BC6D8F3D46}" dt="2020-10-27T14:28:12.205" v="3556" actId="1076"/>
          <ac:cxnSpMkLst>
            <pc:docMk/>
            <pc:sldMk cId="3374178703" sldId="307"/>
            <ac:cxnSpMk id="28" creationId="{4C41DD5B-D620-4AE8-A6C4-A218D2C13FDA}"/>
          </ac:cxnSpMkLst>
        </pc:cxnChg>
        <pc:cxnChg chg="add mod">
          <ac:chgData name="Kaio Gefferson Almeida" userId="155049a5c7c23eff" providerId="LiveId" clId="{3867B8B5-4FE4-40D4-90AA-A6BC6D8F3D46}" dt="2020-10-27T14:28:16.885" v="3558" actId="14100"/>
          <ac:cxnSpMkLst>
            <pc:docMk/>
            <pc:sldMk cId="3374178703" sldId="307"/>
            <ac:cxnSpMk id="29" creationId="{D9E4C0D8-6B65-4D87-8E03-AC7BFD5951D7}"/>
          </ac:cxnSpMkLst>
        </pc:cxnChg>
      </pc:sldChg>
      <pc:sldChg chg="addSp delSp modSp add mod">
        <pc:chgData name="Kaio Gefferson Almeida" userId="155049a5c7c23eff" providerId="LiveId" clId="{3867B8B5-4FE4-40D4-90AA-A6BC6D8F3D46}" dt="2020-10-27T13:59:05.631" v="2906" actId="20577"/>
        <pc:sldMkLst>
          <pc:docMk/>
          <pc:sldMk cId="2627673496" sldId="308"/>
        </pc:sldMkLst>
        <pc:spChg chg="add mod">
          <ac:chgData name="Kaio Gefferson Almeida" userId="155049a5c7c23eff" providerId="LiveId" clId="{3867B8B5-4FE4-40D4-90AA-A6BC6D8F3D46}" dt="2020-10-27T13:57:40.281" v="2838" actId="20577"/>
          <ac:spMkLst>
            <pc:docMk/>
            <pc:sldMk cId="2627673496" sldId="308"/>
            <ac:spMk id="5" creationId="{6E232545-D603-48A7-A4A4-592DBE4363F6}"/>
          </ac:spMkLst>
        </pc:spChg>
        <pc:spChg chg="mod">
          <ac:chgData name="Kaio Gefferson Almeida" userId="155049a5c7c23eff" providerId="LiveId" clId="{3867B8B5-4FE4-40D4-90AA-A6BC6D8F3D46}" dt="2020-10-27T13:59:05.631" v="2906" actId="20577"/>
          <ac:spMkLst>
            <pc:docMk/>
            <pc:sldMk cId="2627673496" sldId="308"/>
            <ac:spMk id="6" creationId="{6BDEDF39-62EC-40AF-98F4-06A79F1F80F1}"/>
          </ac:spMkLst>
        </pc:spChg>
        <pc:spChg chg="mod">
          <ac:chgData name="Kaio Gefferson Almeida" userId="155049a5c7c23eff" providerId="LiveId" clId="{3867B8B5-4FE4-40D4-90AA-A6BC6D8F3D46}" dt="2020-10-27T13:57:07.748" v="2828" actId="2711"/>
          <ac:spMkLst>
            <pc:docMk/>
            <pc:sldMk cId="2627673496" sldId="308"/>
            <ac:spMk id="7" creationId="{23DC0E4E-6822-467C-96E3-77C667B41D2B}"/>
          </ac:spMkLst>
        </pc:spChg>
        <pc:spChg chg="add mod">
          <ac:chgData name="Kaio Gefferson Almeida" userId="155049a5c7c23eff" providerId="LiveId" clId="{3867B8B5-4FE4-40D4-90AA-A6BC6D8F3D46}" dt="2020-10-27T13:58:38.758" v="2903" actId="1076"/>
          <ac:spMkLst>
            <pc:docMk/>
            <pc:sldMk cId="2627673496" sldId="308"/>
            <ac:spMk id="8" creationId="{CBA64465-79CB-461E-AF80-E40232FA71E6}"/>
          </ac:spMkLst>
        </pc:spChg>
        <pc:spChg chg="add mod">
          <ac:chgData name="Kaio Gefferson Almeida" userId="155049a5c7c23eff" providerId="LiveId" clId="{3867B8B5-4FE4-40D4-90AA-A6BC6D8F3D46}" dt="2020-10-27T13:58:41.542" v="2904" actId="1076"/>
          <ac:spMkLst>
            <pc:docMk/>
            <pc:sldMk cId="2627673496" sldId="308"/>
            <ac:spMk id="9" creationId="{86AB8109-98FA-42FA-8623-322187770D67}"/>
          </ac:spMkLst>
        </pc:spChg>
        <pc:spChg chg="add mod">
          <ac:chgData name="Kaio Gefferson Almeida" userId="155049a5c7c23eff" providerId="LiveId" clId="{3867B8B5-4FE4-40D4-90AA-A6BC6D8F3D46}" dt="2020-10-27T13:58:32.958" v="2899" actId="1076"/>
          <ac:spMkLst>
            <pc:docMk/>
            <pc:sldMk cId="2627673496" sldId="308"/>
            <ac:spMk id="10" creationId="{AF9598F1-303F-48AE-9DA3-FD1387368D82}"/>
          </ac:spMkLst>
        </pc:spChg>
        <pc:spChg chg="add mod">
          <ac:chgData name="Kaio Gefferson Almeida" userId="155049a5c7c23eff" providerId="LiveId" clId="{3867B8B5-4FE4-40D4-90AA-A6BC6D8F3D46}" dt="2020-10-27T13:58:33.765" v="2900" actId="1076"/>
          <ac:spMkLst>
            <pc:docMk/>
            <pc:sldMk cId="2627673496" sldId="308"/>
            <ac:spMk id="12" creationId="{8F2BA7DB-F828-4753-ACA7-79365487F225}"/>
          </ac:spMkLst>
        </pc:spChg>
        <pc:spChg chg="add mod">
          <ac:chgData name="Kaio Gefferson Almeida" userId="155049a5c7c23eff" providerId="LiveId" clId="{3867B8B5-4FE4-40D4-90AA-A6BC6D8F3D46}" dt="2020-10-27T13:58:35.029" v="2901" actId="1076"/>
          <ac:spMkLst>
            <pc:docMk/>
            <pc:sldMk cId="2627673496" sldId="308"/>
            <ac:spMk id="13" creationId="{AC6B8AE8-8EDF-46EB-8EE2-9246E67FB831}"/>
          </ac:spMkLst>
        </pc:spChg>
        <pc:picChg chg="add mod">
          <ac:chgData name="Kaio Gefferson Almeida" userId="155049a5c7c23eff" providerId="LiveId" clId="{3867B8B5-4FE4-40D4-90AA-A6BC6D8F3D46}" dt="2020-10-27T13:58:36.173" v="2902" actId="1076"/>
          <ac:picMkLst>
            <pc:docMk/>
            <pc:sldMk cId="2627673496" sldId="308"/>
            <ac:picMk id="4" creationId="{61F1B7DB-BCBC-421E-A3F2-2D0AC44A6C60}"/>
          </ac:picMkLst>
        </pc:picChg>
        <pc:picChg chg="del">
          <ac:chgData name="Kaio Gefferson Almeida" userId="155049a5c7c23eff" providerId="LiveId" clId="{3867B8B5-4FE4-40D4-90AA-A6BC6D8F3D46}" dt="2020-10-27T13:55:00.777" v="2818" actId="478"/>
          <ac:picMkLst>
            <pc:docMk/>
            <pc:sldMk cId="2627673496" sldId="308"/>
            <ac:picMk id="11" creationId="{A83ADDF6-E507-49F5-9F1D-90A094038122}"/>
          </ac:picMkLst>
        </pc:picChg>
      </pc:sldChg>
      <pc:sldChg chg="addSp delSp modSp add mod">
        <pc:chgData name="Kaio Gefferson Almeida" userId="155049a5c7c23eff" providerId="LiveId" clId="{3867B8B5-4FE4-40D4-90AA-A6BC6D8F3D46}" dt="2020-10-29T19:52:36.728" v="3603" actId="20577"/>
        <pc:sldMkLst>
          <pc:docMk/>
          <pc:sldMk cId="2247821955" sldId="309"/>
        </pc:sldMkLst>
        <pc:spChg chg="del">
          <ac:chgData name="Kaio Gefferson Almeida" userId="155049a5c7c23eff" providerId="LiveId" clId="{3867B8B5-4FE4-40D4-90AA-A6BC6D8F3D46}" dt="2020-10-27T13:59:32.398" v="2931" actId="478"/>
          <ac:spMkLst>
            <pc:docMk/>
            <pc:sldMk cId="2247821955" sldId="309"/>
            <ac:spMk id="5" creationId="{6E232545-D603-48A7-A4A4-592DBE4363F6}"/>
          </ac:spMkLst>
        </pc:spChg>
        <pc:spChg chg="mod">
          <ac:chgData name="Kaio Gefferson Almeida" userId="155049a5c7c23eff" providerId="LiveId" clId="{3867B8B5-4FE4-40D4-90AA-A6BC6D8F3D46}" dt="2020-10-29T19:52:36.728" v="3603" actId="20577"/>
          <ac:spMkLst>
            <pc:docMk/>
            <pc:sldMk cId="2247821955" sldId="309"/>
            <ac:spMk id="6" creationId="{6BDEDF39-62EC-40AF-98F4-06A79F1F80F1}"/>
          </ac:spMkLst>
        </pc:spChg>
        <pc:spChg chg="del mod">
          <ac:chgData name="Kaio Gefferson Almeida" userId="155049a5c7c23eff" providerId="LiveId" clId="{3867B8B5-4FE4-40D4-90AA-A6BC6D8F3D46}" dt="2020-10-27T14:02:10.424" v="2995" actId="478"/>
          <ac:spMkLst>
            <pc:docMk/>
            <pc:sldMk cId="2247821955" sldId="309"/>
            <ac:spMk id="7" creationId="{23DC0E4E-6822-467C-96E3-77C667B41D2B}"/>
          </ac:spMkLst>
        </pc:spChg>
        <pc:spChg chg="del">
          <ac:chgData name="Kaio Gefferson Almeida" userId="155049a5c7c23eff" providerId="LiveId" clId="{3867B8B5-4FE4-40D4-90AA-A6BC6D8F3D46}" dt="2020-10-27T13:59:32.902" v="2932" actId="478"/>
          <ac:spMkLst>
            <pc:docMk/>
            <pc:sldMk cId="2247821955" sldId="309"/>
            <ac:spMk id="8" creationId="{CBA64465-79CB-461E-AF80-E40232FA71E6}"/>
          </ac:spMkLst>
        </pc:spChg>
        <pc:spChg chg="del">
          <ac:chgData name="Kaio Gefferson Almeida" userId="155049a5c7c23eff" providerId="LiveId" clId="{3867B8B5-4FE4-40D4-90AA-A6BC6D8F3D46}" dt="2020-10-27T13:59:33.471" v="2933" actId="478"/>
          <ac:spMkLst>
            <pc:docMk/>
            <pc:sldMk cId="2247821955" sldId="309"/>
            <ac:spMk id="9" creationId="{86AB8109-98FA-42FA-8623-322187770D67}"/>
          </ac:spMkLst>
        </pc:spChg>
        <pc:spChg chg="del">
          <ac:chgData name="Kaio Gefferson Almeida" userId="155049a5c7c23eff" providerId="LiveId" clId="{3867B8B5-4FE4-40D4-90AA-A6BC6D8F3D46}" dt="2020-10-27T13:59:35.257" v="2936" actId="478"/>
          <ac:spMkLst>
            <pc:docMk/>
            <pc:sldMk cId="2247821955" sldId="309"/>
            <ac:spMk id="10" creationId="{AF9598F1-303F-48AE-9DA3-FD1387368D82}"/>
          </ac:spMkLst>
        </pc:spChg>
        <pc:spChg chg="add del mod">
          <ac:chgData name="Kaio Gefferson Almeida" userId="155049a5c7c23eff" providerId="LiveId" clId="{3867B8B5-4FE4-40D4-90AA-A6BC6D8F3D46}" dt="2020-10-27T14:02:11.975" v="2996" actId="478"/>
          <ac:spMkLst>
            <pc:docMk/>
            <pc:sldMk cId="2247821955" sldId="309"/>
            <ac:spMk id="11" creationId="{187B4210-E14E-4261-AE6E-B558C97D4796}"/>
          </ac:spMkLst>
        </pc:spChg>
        <pc:spChg chg="del">
          <ac:chgData name="Kaio Gefferson Almeida" userId="155049a5c7c23eff" providerId="LiveId" clId="{3867B8B5-4FE4-40D4-90AA-A6BC6D8F3D46}" dt="2020-10-27T13:59:34.782" v="2935" actId="478"/>
          <ac:spMkLst>
            <pc:docMk/>
            <pc:sldMk cId="2247821955" sldId="309"/>
            <ac:spMk id="12" creationId="{8F2BA7DB-F828-4753-ACA7-79365487F225}"/>
          </ac:spMkLst>
        </pc:spChg>
        <pc:spChg chg="del">
          <ac:chgData name="Kaio Gefferson Almeida" userId="155049a5c7c23eff" providerId="LiveId" clId="{3867B8B5-4FE4-40D4-90AA-A6BC6D8F3D46}" dt="2020-10-27T13:59:34.404" v="2934" actId="478"/>
          <ac:spMkLst>
            <pc:docMk/>
            <pc:sldMk cId="2247821955" sldId="309"/>
            <ac:spMk id="13" creationId="{AC6B8AE8-8EDF-46EB-8EE2-9246E67FB831}"/>
          </ac:spMkLst>
        </pc:spChg>
        <pc:spChg chg="add del mod">
          <ac:chgData name="Kaio Gefferson Almeida" userId="155049a5c7c23eff" providerId="LiveId" clId="{3867B8B5-4FE4-40D4-90AA-A6BC6D8F3D46}" dt="2020-10-27T14:02:14.623" v="2998" actId="478"/>
          <ac:spMkLst>
            <pc:docMk/>
            <pc:sldMk cId="2247821955" sldId="309"/>
            <ac:spMk id="15" creationId="{D51D8E21-96D3-4362-B5D9-7AE7768D02D9}"/>
          </ac:spMkLst>
        </pc:spChg>
        <pc:spChg chg="mod">
          <ac:chgData name="Kaio Gefferson Almeida" userId="155049a5c7c23eff" providerId="LiveId" clId="{3867B8B5-4FE4-40D4-90AA-A6BC6D8F3D46}" dt="2020-10-27T14:02:37.780" v="3005" actId="20577"/>
          <ac:spMkLst>
            <pc:docMk/>
            <pc:sldMk cId="2247821955" sldId="309"/>
            <ac:spMk id="22" creationId="{2D225086-68BE-4168-8F17-9443ADD89675}"/>
          </ac:spMkLst>
        </pc:spChg>
        <pc:spChg chg="mod">
          <ac:chgData name="Kaio Gefferson Almeida" userId="155049a5c7c23eff" providerId="LiveId" clId="{3867B8B5-4FE4-40D4-90AA-A6BC6D8F3D46}" dt="2020-10-27T14:02:31.597" v="3004" actId="14100"/>
          <ac:spMkLst>
            <pc:docMk/>
            <pc:sldMk cId="2247821955" sldId="309"/>
            <ac:spMk id="24" creationId="{73ED10AC-D04B-401B-A6A1-6069912D1664}"/>
          </ac:spMkLst>
        </pc:spChg>
        <pc:picChg chg="del">
          <ac:chgData name="Kaio Gefferson Almeida" userId="155049a5c7c23eff" providerId="LiveId" clId="{3867B8B5-4FE4-40D4-90AA-A6BC6D8F3D46}" dt="2020-10-27T13:59:31.328" v="2930" actId="478"/>
          <ac:picMkLst>
            <pc:docMk/>
            <pc:sldMk cId="2247821955" sldId="309"/>
            <ac:picMk id="4" creationId="{61F1B7DB-BCBC-421E-A3F2-2D0AC44A6C60}"/>
          </ac:picMkLst>
        </pc:picChg>
        <pc:picChg chg="add del mod">
          <ac:chgData name="Kaio Gefferson Almeida" userId="155049a5c7c23eff" providerId="LiveId" clId="{3867B8B5-4FE4-40D4-90AA-A6BC6D8F3D46}" dt="2020-10-27T14:01:05.176" v="2957" actId="478"/>
          <ac:picMkLst>
            <pc:docMk/>
            <pc:sldMk cId="2247821955" sldId="309"/>
            <ac:picMk id="17" creationId="{04818AF7-8583-4697-842D-CD0B901B4DBE}"/>
          </ac:picMkLst>
        </pc:picChg>
        <pc:picChg chg="del">
          <ac:chgData name="Kaio Gefferson Almeida" userId="155049a5c7c23eff" providerId="LiveId" clId="{3867B8B5-4FE4-40D4-90AA-A6BC6D8F3D46}" dt="2020-10-27T14:02:13.041" v="2997" actId="478"/>
          <ac:picMkLst>
            <pc:docMk/>
            <pc:sldMk cId="2247821955" sldId="309"/>
            <ac:picMk id="36" creationId="{1A9D8BC9-CF04-4A6C-89E6-E6A18D7419F0}"/>
          </ac:picMkLst>
        </pc:picChg>
      </pc:sldChg>
      <pc:sldChg chg="modSp add mod">
        <pc:chgData name="Kaio Gefferson Almeida" userId="155049a5c7c23eff" providerId="LiveId" clId="{3867B8B5-4FE4-40D4-90AA-A6BC6D8F3D46}" dt="2020-10-27T14:03:03.949" v="3035" actId="20577"/>
        <pc:sldMkLst>
          <pc:docMk/>
          <pc:sldMk cId="2757711534" sldId="310"/>
        </pc:sldMkLst>
        <pc:spChg chg="mod">
          <ac:chgData name="Kaio Gefferson Almeida" userId="155049a5c7c23eff" providerId="LiveId" clId="{3867B8B5-4FE4-40D4-90AA-A6BC6D8F3D46}" dt="2020-10-27T14:03:03.949" v="3035" actId="20577"/>
          <ac:spMkLst>
            <pc:docMk/>
            <pc:sldMk cId="2757711534" sldId="310"/>
            <ac:spMk id="6" creationId="{6BDEDF39-62EC-40AF-98F4-06A79F1F80F1}"/>
          </ac:spMkLst>
        </pc:spChg>
      </pc:sldChg>
      <pc:sldChg chg="addSp modSp add mod">
        <pc:chgData name="Kaio Gefferson Almeida" userId="155049a5c7c23eff" providerId="LiveId" clId="{3867B8B5-4FE4-40D4-90AA-A6BC6D8F3D46}" dt="2020-10-27T14:12:10.245" v="3226" actId="1076"/>
        <pc:sldMkLst>
          <pc:docMk/>
          <pc:sldMk cId="722738371" sldId="311"/>
        </pc:sldMkLst>
        <pc:spChg chg="mod">
          <ac:chgData name="Kaio Gefferson Almeida" userId="155049a5c7c23eff" providerId="LiveId" clId="{3867B8B5-4FE4-40D4-90AA-A6BC6D8F3D46}" dt="2020-10-27T14:10:51.874" v="3128" actId="20577"/>
          <ac:spMkLst>
            <pc:docMk/>
            <pc:sldMk cId="722738371" sldId="311"/>
            <ac:spMk id="6" creationId="{6BDEDF39-62EC-40AF-98F4-06A79F1F80F1}"/>
          </ac:spMkLst>
        </pc:spChg>
        <pc:spChg chg="add mod">
          <ac:chgData name="Kaio Gefferson Almeida" userId="155049a5c7c23eff" providerId="LiveId" clId="{3867B8B5-4FE4-40D4-90AA-A6BC6D8F3D46}" dt="2020-10-27T14:12:10.245" v="3226" actId="1076"/>
          <ac:spMkLst>
            <pc:docMk/>
            <pc:sldMk cId="722738371" sldId="311"/>
            <ac:spMk id="8" creationId="{F1FE9A61-97D7-42F5-B0A4-24C00451D335}"/>
          </ac:spMkLst>
        </pc:spChg>
      </pc:sldChg>
      <pc:sldChg chg="addSp delSp modSp add mod">
        <pc:chgData name="Kaio Gefferson Almeida" userId="155049a5c7c23eff" providerId="LiveId" clId="{3867B8B5-4FE4-40D4-90AA-A6BC6D8F3D46}" dt="2020-10-27T14:13:10.093" v="3235" actId="1076"/>
        <pc:sldMkLst>
          <pc:docMk/>
          <pc:sldMk cId="3724474299" sldId="312"/>
        </pc:sldMkLst>
        <pc:spChg chg="mod">
          <ac:chgData name="Kaio Gefferson Almeida" userId="155049a5c7c23eff" providerId="LiveId" clId="{3867B8B5-4FE4-40D4-90AA-A6BC6D8F3D46}" dt="2020-10-27T14:12:48.046" v="3228" actId="1076"/>
          <ac:spMkLst>
            <pc:docMk/>
            <pc:sldMk cId="3724474299" sldId="312"/>
            <ac:spMk id="6" creationId="{6BDEDF39-62EC-40AF-98F4-06A79F1F80F1}"/>
          </ac:spMkLst>
        </pc:spChg>
        <pc:spChg chg="del">
          <ac:chgData name="Kaio Gefferson Almeida" userId="155049a5c7c23eff" providerId="LiveId" clId="{3867B8B5-4FE4-40D4-90AA-A6BC6D8F3D46}" dt="2020-10-27T14:12:59.992" v="3230" actId="478"/>
          <ac:spMkLst>
            <pc:docMk/>
            <pc:sldMk cId="3724474299" sldId="312"/>
            <ac:spMk id="8" creationId="{F1FE9A61-97D7-42F5-B0A4-24C00451D335}"/>
          </ac:spMkLst>
        </pc:spChg>
        <pc:spChg chg="mod">
          <ac:chgData name="Kaio Gefferson Almeida" userId="155049a5c7c23eff" providerId="LiveId" clId="{3867B8B5-4FE4-40D4-90AA-A6BC6D8F3D46}" dt="2020-10-27T14:12:49.838" v="3229" actId="1076"/>
          <ac:spMkLst>
            <pc:docMk/>
            <pc:sldMk cId="3724474299" sldId="312"/>
            <ac:spMk id="24" creationId="{73ED10AC-D04B-401B-A6A1-6069912D1664}"/>
          </ac:spMkLst>
        </pc:spChg>
        <pc:picChg chg="add mod">
          <ac:chgData name="Kaio Gefferson Almeida" userId="155049a5c7c23eff" providerId="LiveId" clId="{3867B8B5-4FE4-40D4-90AA-A6BC6D8F3D46}" dt="2020-10-27T14:13:10.093" v="3235" actId="1076"/>
          <ac:picMkLst>
            <pc:docMk/>
            <pc:sldMk cId="3724474299" sldId="312"/>
            <ac:picMk id="9" creationId="{D38BD44D-B4FB-4B41-BE5D-B8E5CCDF3701}"/>
          </ac:picMkLst>
        </pc:picChg>
        <pc:picChg chg="add mod">
          <ac:chgData name="Kaio Gefferson Almeida" userId="155049a5c7c23eff" providerId="LiveId" clId="{3867B8B5-4FE4-40D4-90AA-A6BC6D8F3D46}" dt="2020-10-27T14:13:08.541" v="3234" actId="1076"/>
          <ac:picMkLst>
            <pc:docMk/>
            <pc:sldMk cId="3724474299" sldId="312"/>
            <ac:picMk id="10" creationId="{D2CA25C7-6A77-4D51-BC59-606BD2F85C30}"/>
          </ac:picMkLst>
        </pc:picChg>
      </pc:sldChg>
      <pc:sldChg chg="addSp delSp modSp add mod">
        <pc:chgData name="Kaio Gefferson Almeida" userId="155049a5c7c23eff" providerId="LiveId" clId="{3867B8B5-4FE4-40D4-90AA-A6BC6D8F3D46}" dt="2020-10-27T14:13:27.199" v="3242" actId="1076"/>
        <pc:sldMkLst>
          <pc:docMk/>
          <pc:sldMk cId="1777093643" sldId="313"/>
        </pc:sldMkLst>
        <pc:picChg chg="del">
          <ac:chgData name="Kaio Gefferson Almeida" userId="155049a5c7c23eff" providerId="LiveId" clId="{3867B8B5-4FE4-40D4-90AA-A6BC6D8F3D46}" dt="2020-10-27T14:13:16.321" v="3237" actId="478"/>
          <ac:picMkLst>
            <pc:docMk/>
            <pc:sldMk cId="1777093643" sldId="313"/>
            <ac:picMk id="9" creationId="{D38BD44D-B4FB-4B41-BE5D-B8E5CCDF3701}"/>
          </ac:picMkLst>
        </pc:picChg>
        <pc:picChg chg="del">
          <ac:chgData name="Kaio Gefferson Almeida" userId="155049a5c7c23eff" providerId="LiveId" clId="{3867B8B5-4FE4-40D4-90AA-A6BC6D8F3D46}" dt="2020-10-27T14:13:19.388" v="3240" actId="478"/>
          <ac:picMkLst>
            <pc:docMk/>
            <pc:sldMk cId="1777093643" sldId="313"/>
            <ac:picMk id="10" creationId="{D2CA25C7-6A77-4D51-BC59-606BD2F85C30}"/>
          </ac:picMkLst>
        </pc:picChg>
        <pc:picChg chg="add mod">
          <ac:chgData name="Kaio Gefferson Almeida" userId="155049a5c7c23eff" providerId="LiveId" clId="{3867B8B5-4FE4-40D4-90AA-A6BC6D8F3D46}" dt="2020-10-27T14:13:18.503" v="3239" actId="1076"/>
          <ac:picMkLst>
            <pc:docMk/>
            <pc:sldMk cId="1777093643" sldId="313"/>
            <ac:picMk id="11" creationId="{8F8B90DD-1973-4025-A49D-C06119D7BE0D}"/>
          </ac:picMkLst>
        </pc:picChg>
        <pc:picChg chg="add mod">
          <ac:chgData name="Kaio Gefferson Almeida" userId="155049a5c7c23eff" providerId="LiveId" clId="{3867B8B5-4FE4-40D4-90AA-A6BC6D8F3D46}" dt="2020-10-27T14:13:27.199" v="3242" actId="1076"/>
          <ac:picMkLst>
            <pc:docMk/>
            <pc:sldMk cId="1777093643" sldId="313"/>
            <ac:picMk id="12" creationId="{34B315F3-E689-41C9-A341-1AC0A7FFCC99}"/>
          </ac:picMkLst>
        </pc:picChg>
      </pc:sldChg>
      <pc:sldChg chg="addSp delSp modSp add mod">
        <pc:chgData name="Kaio Gefferson Almeida" userId="155049a5c7c23eff" providerId="LiveId" clId="{3867B8B5-4FE4-40D4-90AA-A6BC6D8F3D46}" dt="2020-10-27T14:14:10.701" v="3254" actId="1076"/>
        <pc:sldMkLst>
          <pc:docMk/>
          <pc:sldMk cId="1434981449" sldId="314"/>
        </pc:sldMkLst>
        <pc:picChg chg="add mod">
          <ac:chgData name="Kaio Gefferson Almeida" userId="155049a5c7c23eff" providerId="LiveId" clId="{3867B8B5-4FE4-40D4-90AA-A6BC6D8F3D46}" dt="2020-10-27T14:14:07.413" v="3251" actId="1076"/>
          <ac:picMkLst>
            <pc:docMk/>
            <pc:sldMk cId="1434981449" sldId="314"/>
            <ac:picMk id="10" creationId="{2C8DB6FE-AC8C-494A-8A17-53CC87C9BA65}"/>
          </ac:picMkLst>
        </pc:picChg>
        <pc:picChg chg="del">
          <ac:chgData name="Kaio Gefferson Almeida" userId="155049a5c7c23eff" providerId="LiveId" clId="{3867B8B5-4FE4-40D4-90AA-A6BC6D8F3D46}" dt="2020-10-27T14:13:53.335" v="3244" actId="478"/>
          <ac:picMkLst>
            <pc:docMk/>
            <pc:sldMk cId="1434981449" sldId="314"/>
            <ac:picMk id="11" creationId="{8F8B90DD-1973-4025-A49D-C06119D7BE0D}"/>
          </ac:picMkLst>
        </pc:picChg>
        <pc:picChg chg="del">
          <ac:chgData name="Kaio Gefferson Almeida" userId="155049a5c7c23eff" providerId="LiveId" clId="{3867B8B5-4FE4-40D4-90AA-A6BC6D8F3D46}" dt="2020-10-27T14:13:54.618" v="3245" actId="478"/>
          <ac:picMkLst>
            <pc:docMk/>
            <pc:sldMk cId="1434981449" sldId="314"/>
            <ac:picMk id="12" creationId="{34B315F3-E689-41C9-A341-1AC0A7FFCC99}"/>
          </ac:picMkLst>
        </pc:picChg>
        <pc:picChg chg="add mod">
          <ac:chgData name="Kaio Gefferson Almeida" userId="155049a5c7c23eff" providerId="LiveId" clId="{3867B8B5-4FE4-40D4-90AA-A6BC6D8F3D46}" dt="2020-10-27T14:14:10.701" v="3254" actId="1076"/>
          <ac:picMkLst>
            <pc:docMk/>
            <pc:sldMk cId="1434981449" sldId="314"/>
            <ac:picMk id="13" creationId="{7C938CA2-865B-409C-81E2-5493BE1F8DDA}"/>
          </ac:picMkLst>
        </pc:picChg>
      </pc:sldChg>
      <pc:sldChg chg="addSp delSp modSp add mod">
        <pc:chgData name="Kaio Gefferson Almeida" userId="155049a5c7c23eff" providerId="LiveId" clId="{3867B8B5-4FE4-40D4-90AA-A6BC6D8F3D46}" dt="2020-10-27T14:14:39.102" v="3269" actId="1076"/>
        <pc:sldMkLst>
          <pc:docMk/>
          <pc:sldMk cId="3724833557" sldId="315"/>
        </pc:sldMkLst>
        <pc:picChg chg="del">
          <ac:chgData name="Kaio Gefferson Almeida" userId="155049a5c7c23eff" providerId="LiveId" clId="{3867B8B5-4FE4-40D4-90AA-A6BC6D8F3D46}" dt="2020-10-27T14:14:17.029" v="3256" actId="478"/>
          <ac:picMkLst>
            <pc:docMk/>
            <pc:sldMk cId="3724833557" sldId="315"/>
            <ac:picMk id="10" creationId="{2C8DB6FE-AC8C-494A-8A17-53CC87C9BA65}"/>
          </ac:picMkLst>
        </pc:picChg>
        <pc:picChg chg="add mod">
          <ac:chgData name="Kaio Gefferson Almeida" userId="155049a5c7c23eff" providerId="LiveId" clId="{3867B8B5-4FE4-40D4-90AA-A6BC6D8F3D46}" dt="2020-10-27T14:14:33.558" v="3266" actId="1076"/>
          <ac:picMkLst>
            <pc:docMk/>
            <pc:sldMk cId="3724833557" sldId="315"/>
            <ac:picMk id="11" creationId="{1D39FB15-7CC5-4B88-8E83-33D2388A63B3}"/>
          </ac:picMkLst>
        </pc:picChg>
        <pc:picChg chg="add mod">
          <ac:chgData name="Kaio Gefferson Almeida" userId="155049a5c7c23eff" providerId="LiveId" clId="{3867B8B5-4FE4-40D4-90AA-A6BC6D8F3D46}" dt="2020-10-27T14:14:39.102" v="3269" actId="1076"/>
          <ac:picMkLst>
            <pc:docMk/>
            <pc:sldMk cId="3724833557" sldId="315"/>
            <ac:picMk id="12" creationId="{3FB5AF58-6954-4FEF-8BE8-FF2F1467EBA7}"/>
          </ac:picMkLst>
        </pc:picChg>
        <pc:picChg chg="del">
          <ac:chgData name="Kaio Gefferson Almeida" userId="155049a5c7c23eff" providerId="LiveId" clId="{3867B8B5-4FE4-40D4-90AA-A6BC6D8F3D46}" dt="2020-10-27T14:14:21.869" v="3261" actId="478"/>
          <ac:picMkLst>
            <pc:docMk/>
            <pc:sldMk cId="3724833557" sldId="315"/>
            <ac:picMk id="13" creationId="{7C938CA2-865B-409C-81E2-5493BE1F8DDA}"/>
          </ac:picMkLst>
        </pc:picChg>
      </pc:sldChg>
      <pc:sldChg chg="addSp delSp modSp add mod">
        <pc:chgData name="Kaio Gefferson Almeida" userId="155049a5c7c23eff" providerId="LiveId" clId="{3867B8B5-4FE4-40D4-90AA-A6BC6D8F3D46}" dt="2020-10-27T14:14:58.701" v="3278" actId="1076"/>
        <pc:sldMkLst>
          <pc:docMk/>
          <pc:sldMk cId="2684956171" sldId="316"/>
        </pc:sldMkLst>
        <pc:picChg chg="add mod">
          <ac:chgData name="Kaio Gefferson Almeida" userId="155049a5c7c23eff" providerId="LiveId" clId="{3867B8B5-4FE4-40D4-90AA-A6BC6D8F3D46}" dt="2020-10-27T14:14:51.943" v="3274" actId="1076"/>
          <ac:picMkLst>
            <pc:docMk/>
            <pc:sldMk cId="2684956171" sldId="316"/>
            <ac:picMk id="10" creationId="{39C93D6C-DF72-4F4D-B26A-3CF62C3A0502}"/>
          </ac:picMkLst>
        </pc:picChg>
        <pc:picChg chg="del">
          <ac:chgData name="Kaio Gefferson Almeida" userId="155049a5c7c23eff" providerId="LiveId" clId="{3867B8B5-4FE4-40D4-90AA-A6BC6D8F3D46}" dt="2020-10-27T14:14:46.639" v="3271" actId="478"/>
          <ac:picMkLst>
            <pc:docMk/>
            <pc:sldMk cId="2684956171" sldId="316"/>
            <ac:picMk id="11" creationId="{1D39FB15-7CC5-4B88-8E83-33D2388A63B3}"/>
          </ac:picMkLst>
        </pc:picChg>
        <pc:picChg chg="del">
          <ac:chgData name="Kaio Gefferson Almeida" userId="155049a5c7c23eff" providerId="LiveId" clId="{3867B8B5-4FE4-40D4-90AA-A6BC6D8F3D46}" dt="2020-10-27T14:14:47.170" v="3272" actId="478"/>
          <ac:picMkLst>
            <pc:docMk/>
            <pc:sldMk cId="2684956171" sldId="316"/>
            <ac:picMk id="12" creationId="{3FB5AF58-6954-4FEF-8BE8-FF2F1467EBA7}"/>
          </ac:picMkLst>
        </pc:picChg>
        <pc:picChg chg="add mod">
          <ac:chgData name="Kaio Gefferson Almeida" userId="155049a5c7c23eff" providerId="LiveId" clId="{3867B8B5-4FE4-40D4-90AA-A6BC6D8F3D46}" dt="2020-10-27T14:14:58.701" v="3278" actId="1076"/>
          <ac:picMkLst>
            <pc:docMk/>
            <pc:sldMk cId="2684956171" sldId="316"/>
            <ac:picMk id="13" creationId="{3C576658-D690-45E8-9705-02C11EA43E48}"/>
          </ac:picMkLst>
        </pc:picChg>
      </pc:sldChg>
      <pc:sldChg chg="delSp modSp add mod">
        <pc:chgData name="Kaio Gefferson Almeida" userId="155049a5c7c23eff" providerId="LiveId" clId="{3867B8B5-4FE4-40D4-90AA-A6BC6D8F3D46}" dt="2020-10-27T14:16:12.550" v="3378" actId="1076"/>
        <pc:sldMkLst>
          <pc:docMk/>
          <pc:sldMk cId="3091941576" sldId="317"/>
        </pc:sldMkLst>
        <pc:spChg chg="mod">
          <ac:chgData name="Kaio Gefferson Almeida" userId="155049a5c7c23eff" providerId="LiveId" clId="{3867B8B5-4FE4-40D4-90AA-A6BC6D8F3D46}" dt="2020-10-27T14:16:09.942" v="3377" actId="1076"/>
          <ac:spMkLst>
            <pc:docMk/>
            <pc:sldMk cId="3091941576" sldId="317"/>
            <ac:spMk id="6" creationId="{6BDEDF39-62EC-40AF-98F4-06A79F1F80F1}"/>
          </ac:spMkLst>
        </pc:spChg>
        <pc:spChg chg="mod">
          <ac:chgData name="Kaio Gefferson Almeida" userId="155049a5c7c23eff" providerId="LiveId" clId="{3867B8B5-4FE4-40D4-90AA-A6BC6D8F3D46}" dt="2020-10-27T14:16:12.550" v="3378" actId="1076"/>
          <ac:spMkLst>
            <pc:docMk/>
            <pc:sldMk cId="3091941576" sldId="317"/>
            <ac:spMk id="24" creationId="{73ED10AC-D04B-401B-A6A1-6069912D1664}"/>
          </ac:spMkLst>
        </pc:spChg>
        <pc:picChg chg="del">
          <ac:chgData name="Kaio Gefferson Almeida" userId="155049a5c7c23eff" providerId="LiveId" clId="{3867B8B5-4FE4-40D4-90AA-A6BC6D8F3D46}" dt="2020-10-27T14:15:20.018" v="3280" actId="478"/>
          <ac:picMkLst>
            <pc:docMk/>
            <pc:sldMk cId="3091941576" sldId="317"/>
            <ac:picMk id="10" creationId="{39C93D6C-DF72-4F4D-B26A-3CF62C3A0502}"/>
          </ac:picMkLst>
        </pc:picChg>
        <pc:picChg chg="del">
          <ac:chgData name="Kaio Gefferson Almeida" userId="155049a5c7c23eff" providerId="LiveId" clId="{3867B8B5-4FE4-40D4-90AA-A6BC6D8F3D46}" dt="2020-10-27T14:15:20.441" v="3281" actId="478"/>
          <ac:picMkLst>
            <pc:docMk/>
            <pc:sldMk cId="3091941576" sldId="317"/>
            <ac:picMk id="13" creationId="{3C576658-D690-45E8-9705-02C11EA43E48}"/>
          </ac:picMkLst>
        </pc:picChg>
      </pc:sldChg>
      <pc:sldChg chg="addSp modSp add mod">
        <pc:chgData name="Kaio Gefferson Almeida" userId="155049a5c7c23eff" providerId="LiveId" clId="{3867B8B5-4FE4-40D4-90AA-A6BC6D8F3D46}" dt="2020-10-27T14:16:42.726" v="3392" actId="1076"/>
        <pc:sldMkLst>
          <pc:docMk/>
          <pc:sldMk cId="936832283" sldId="318"/>
        </pc:sldMkLst>
        <pc:spChg chg="mod">
          <ac:chgData name="Kaio Gefferson Almeida" userId="155049a5c7c23eff" providerId="LiveId" clId="{3867B8B5-4FE4-40D4-90AA-A6BC6D8F3D46}" dt="2020-10-27T14:16:36.125" v="3386" actId="1076"/>
          <ac:spMkLst>
            <pc:docMk/>
            <pc:sldMk cId="936832283" sldId="318"/>
            <ac:spMk id="6" creationId="{6BDEDF39-62EC-40AF-98F4-06A79F1F80F1}"/>
          </ac:spMkLst>
        </pc:spChg>
        <pc:spChg chg="mod">
          <ac:chgData name="Kaio Gefferson Almeida" userId="155049a5c7c23eff" providerId="LiveId" clId="{3867B8B5-4FE4-40D4-90AA-A6BC6D8F3D46}" dt="2020-10-27T14:16:31.903" v="3385" actId="1076"/>
          <ac:spMkLst>
            <pc:docMk/>
            <pc:sldMk cId="936832283" sldId="318"/>
            <ac:spMk id="22" creationId="{2D225086-68BE-4168-8F17-9443ADD89675}"/>
          </ac:spMkLst>
        </pc:spChg>
        <pc:spChg chg="mod">
          <ac:chgData name="Kaio Gefferson Almeida" userId="155049a5c7c23eff" providerId="LiveId" clId="{3867B8B5-4FE4-40D4-90AA-A6BC6D8F3D46}" dt="2020-10-27T14:16:36.125" v="3386" actId="1076"/>
          <ac:spMkLst>
            <pc:docMk/>
            <pc:sldMk cId="936832283" sldId="318"/>
            <ac:spMk id="24" creationId="{73ED10AC-D04B-401B-A6A1-6069912D1664}"/>
          </ac:spMkLst>
        </pc:spChg>
        <pc:picChg chg="add mod">
          <ac:chgData name="Kaio Gefferson Almeida" userId="155049a5c7c23eff" providerId="LiveId" clId="{3867B8B5-4FE4-40D4-90AA-A6BC6D8F3D46}" dt="2020-10-27T14:16:42.726" v="3392" actId="1076"/>
          <ac:picMkLst>
            <pc:docMk/>
            <pc:sldMk cId="936832283" sldId="318"/>
            <ac:picMk id="8" creationId="{C9505005-3771-434F-9EA1-9609E8E13CFA}"/>
          </ac:picMkLst>
        </pc:picChg>
      </pc:sldChg>
      <pc:sldChg chg="addSp delSp modSp add mod">
        <pc:chgData name="Kaio Gefferson Almeida" userId="155049a5c7c23eff" providerId="LiveId" clId="{3867B8B5-4FE4-40D4-90AA-A6BC6D8F3D46}" dt="2020-10-29T21:10:01.638" v="3604" actId="20577"/>
        <pc:sldMkLst>
          <pc:docMk/>
          <pc:sldMk cId="705835174" sldId="319"/>
        </pc:sldMkLst>
        <pc:spChg chg="add mod">
          <ac:chgData name="Kaio Gefferson Almeida" userId="155049a5c7c23eff" providerId="LiveId" clId="{3867B8B5-4FE4-40D4-90AA-A6BC6D8F3D46}" dt="2020-10-29T21:10:01.638" v="3604" actId="20577"/>
          <ac:spMkLst>
            <pc:docMk/>
            <pc:sldMk cId="705835174" sldId="319"/>
            <ac:spMk id="9" creationId="{6572717C-3561-4EBF-AC7D-87C34384F738}"/>
          </ac:spMkLst>
        </pc:spChg>
        <pc:picChg chg="del">
          <ac:chgData name="Kaio Gefferson Almeida" userId="155049a5c7c23eff" providerId="LiveId" clId="{3867B8B5-4FE4-40D4-90AA-A6BC6D8F3D46}" dt="2020-10-27T14:16:56.094" v="3394" actId="478"/>
          <ac:picMkLst>
            <pc:docMk/>
            <pc:sldMk cId="705835174" sldId="319"/>
            <ac:picMk id="8" creationId="{C9505005-3771-434F-9EA1-9609E8E13CFA}"/>
          </ac:picMkLst>
        </pc:picChg>
      </pc:sldChg>
      <pc:sldChg chg="addSp modSp add mod">
        <pc:chgData name="Kaio Gefferson Almeida" userId="155049a5c7c23eff" providerId="LiveId" clId="{3867B8B5-4FE4-40D4-90AA-A6BC6D8F3D46}" dt="2020-10-27T14:19:55.029" v="3437" actId="113"/>
        <pc:sldMkLst>
          <pc:docMk/>
          <pc:sldMk cId="3938332300" sldId="320"/>
        </pc:sldMkLst>
        <pc:spChg chg="add">
          <ac:chgData name="Kaio Gefferson Almeida" userId="155049a5c7c23eff" providerId="LiveId" clId="{3867B8B5-4FE4-40D4-90AA-A6BC6D8F3D46}" dt="2020-10-27T14:18:59.361" v="3428" actId="22"/>
          <ac:spMkLst>
            <pc:docMk/>
            <pc:sldMk cId="3938332300" sldId="320"/>
            <ac:spMk id="3" creationId="{EC7E19E1-00F5-4BCE-8BDC-50B2529FD8EA}"/>
          </ac:spMkLst>
        </pc:spChg>
        <pc:spChg chg="mod">
          <ac:chgData name="Kaio Gefferson Almeida" userId="155049a5c7c23eff" providerId="LiveId" clId="{3867B8B5-4FE4-40D4-90AA-A6BC6D8F3D46}" dt="2020-10-27T14:19:55.029" v="3437" actId="113"/>
          <ac:spMkLst>
            <pc:docMk/>
            <pc:sldMk cId="3938332300" sldId="320"/>
            <ac:spMk id="9" creationId="{6572717C-3561-4EBF-AC7D-87C34384F738}"/>
          </ac:spMkLst>
        </pc:spChg>
        <pc:spChg chg="mod">
          <ac:chgData name="Kaio Gefferson Almeida" userId="155049a5c7c23eff" providerId="LiveId" clId="{3867B8B5-4FE4-40D4-90AA-A6BC6D8F3D46}" dt="2020-10-27T14:18:57.169" v="3427"/>
          <ac:spMkLst>
            <pc:docMk/>
            <pc:sldMk cId="3938332300" sldId="320"/>
            <ac:spMk id="22" creationId="{2D225086-68BE-4168-8F17-9443ADD89675}"/>
          </ac:spMkLst>
        </pc:spChg>
        <pc:picChg chg="add mod">
          <ac:chgData name="Kaio Gefferson Almeida" userId="155049a5c7c23eff" providerId="LiveId" clId="{3867B8B5-4FE4-40D4-90AA-A6BC6D8F3D46}" dt="2020-10-27T14:18:41.942" v="3423" actId="1076"/>
          <ac:picMkLst>
            <pc:docMk/>
            <pc:sldMk cId="3938332300" sldId="320"/>
            <ac:picMk id="10" creationId="{9EC02D96-53BF-4CFB-8320-FBF1EC60315B}"/>
          </ac:picMkLst>
        </pc:picChg>
      </pc:sldChg>
      <pc:sldChg chg="add del">
        <pc:chgData name="Kaio Gefferson Almeida" userId="155049a5c7c23eff" providerId="LiveId" clId="{3867B8B5-4FE4-40D4-90AA-A6BC6D8F3D46}" dt="2020-10-27T14:20:20.670" v="3439" actId="2696"/>
        <pc:sldMkLst>
          <pc:docMk/>
          <pc:sldMk cId="153808222" sldId="321"/>
        </pc:sldMkLst>
      </pc:sldChg>
      <pc:sldChg chg="addSp modSp add mod">
        <pc:chgData name="Kaio Gefferson Almeida" userId="155049a5c7c23eff" providerId="LiveId" clId="{3867B8B5-4FE4-40D4-90AA-A6BC6D8F3D46}" dt="2020-10-27T14:20:45.054" v="3445" actId="1076"/>
        <pc:sldMkLst>
          <pc:docMk/>
          <pc:sldMk cId="2700176166" sldId="321"/>
        </pc:sldMkLst>
        <pc:picChg chg="add mod">
          <ac:chgData name="Kaio Gefferson Almeida" userId="155049a5c7c23eff" providerId="LiveId" clId="{3867B8B5-4FE4-40D4-90AA-A6BC6D8F3D46}" dt="2020-10-27T14:20:45.054" v="3445" actId="1076"/>
          <ac:picMkLst>
            <pc:docMk/>
            <pc:sldMk cId="2700176166" sldId="321"/>
            <ac:picMk id="11" creationId="{FE1E7BD9-F77D-4F04-A1E3-B17970E7F224}"/>
          </ac:picMkLst>
        </pc:picChg>
      </pc:sldChg>
      <pc:sldChg chg="add del">
        <pc:chgData name="Kaio Gefferson Almeida" userId="155049a5c7c23eff" providerId="LiveId" clId="{3867B8B5-4FE4-40D4-90AA-A6BC6D8F3D46}" dt="2020-10-27T14:21:18.480" v="3456" actId="47"/>
        <pc:sldMkLst>
          <pc:docMk/>
          <pc:sldMk cId="638961037" sldId="322"/>
        </pc:sldMkLst>
      </pc:sldChg>
      <pc:sldChg chg="add del">
        <pc:chgData name="Kaio Gefferson Almeida" userId="155049a5c7c23eff" providerId="LiveId" clId="{3867B8B5-4FE4-40D4-90AA-A6BC6D8F3D46}" dt="2020-10-27T14:21:19.530" v="3457" actId="47"/>
        <pc:sldMkLst>
          <pc:docMk/>
          <pc:sldMk cId="195443841" sldId="323"/>
        </pc:sldMkLst>
      </pc:sldChg>
      <pc:sldChg chg="add del">
        <pc:chgData name="Kaio Gefferson Almeida" userId="155049a5c7c23eff" providerId="LiveId" clId="{3867B8B5-4FE4-40D4-90AA-A6BC6D8F3D46}" dt="2020-10-27T14:21:20.545" v="3458" actId="47"/>
        <pc:sldMkLst>
          <pc:docMk/>
          <pc:sldMk cId="4239674201" sldId="324"/>
        </pc:sldMkLst>
      </pc:sldChg>
      <pc:sldChg chg="addSp modSp add mod">
        <pc:chgData name="Kaio Gefferson Almeida" userId="155049a5c7c23eff" providerId="LiveId" clId="{3867B8B5-4FE4-40D4-90AA-A6BC6D8F3D46}" dt="2020-10-27T14:25:38.381" v="3531" actId="14100"/>
        <pc:sldMkLst>
          <pc:docMk/>
          <pc:sldMk cId="165346212" sldId="325"/>
        </pc:sldMkLst>
        <pc:spChg chg="mod">
          <ac:chgData name="Kaio Gefferson Almeida" userId="155049a5c7c23eff" providerId="LiveId" clId="{3867B8B5-4FE4-40D4-90AA-A6BC6D8F3D46}" dt="2020-10-27T14:25:38.381" v="3531" actId="14100"/>
          <ac:spMkLst>
            <pc:docMk/>
            <pc:sldMk cId="165346212" sldId="325"/>
            <ac:spMk id="22" creationId="{2D225086-68BE-4168-8F17-9443ADD89675}"/>
          </ac:spMkLst>
        </pc:spChg>
        <pc:picChg chg="add mod">
          <ac:chgData name="Kaio Gefferson Almeida" userId="155049a5c7c23eff" providerId="LiveId" clId="{3867B8B5-4FE4-40D4-90AA-A6BC6D8F3D46}" dt="2020-10-27T14:20:55.159" v="3448" actId="1076"/>
          <ac:picMkLst>
            <pc:docMk/>
            <pc:sldMk cId="165346212" sldId="325"/>
            <ac:picMk id="12" creationId="{CCD50E07-B410-406F-813D-7227AD604634}"/>
          </ac:picMkLst>
        </pc:picChg>
      </pc:sldChg>
      <pc:sldChg chg="addSp modSp add mod">
        <pc:chgData name="Kaio Gefferson Almeida" userId="155049a5c7c23eff" providerId="LiveId" clId="{3867B8B5-4FE4-40D4-90AA-A6BC6D8F3D46}" dt="2020-10-27T14:21:03.645" v="3451" actId="1076"/>
        <pc:sldMkLst>
          <pc:docMk/>
          <pc:sldMk cId="3362125152" sldId="326"/>
        </pc:sldMkLst>
        <pc:picChg chg="add mod">
          <ac:chgData name="Kaio Gefferson Almeida" userId="155049a5c7c23eff" providerId="LiveId" clId="{3867B8B5-4FE4-40D4-90AA-A6BC6D8F3D46}" dt="2020-10-27T14:21:03.645" v="3451" actId="1076"/>
          <ac:picMkLst>
            <pc:docMk/>
            <pc:sldMk cId="3362125152" sldId="326"/>
            <ac:picMk id="13" creationId="{DBC3453E-B079-4B00-AA54-00F4FDC1A9F4}"/>
          </ac:picMkLst>
        </pc:picChg>
      </pc:sldChg>
      <pc:sldChg chg="addSp modSp add mod">
        <pc:chgData name="Kaio Gefferson Almeida" userId="155049a5c7c23eff" providerId="LiveId" clId="{3867B8B5-4FE4-40D4-90AA-A6BC6D8F3D46}" dt="2020-10-27T14:21:15.413" v="3455" actId="1076"/>
        <pc:sldMkLst>
          <pc:docMk/>
          <pc:sldMk cId="939128677" sldId="327"/>
        </pc:sldMkLst>
        <pc:picChg chg="add mod">
          <ac:chgData name="Kaio Gefferson Almeida" userId="155049a5c7c23eff" providerId="LiveId" clId="{3867B8B5-4FE4-40D4-90AA-A6BC6D8F3D46}" dt="2020-10-27T14:21:15.413" v="3455" actId="1076"/>
          <ac:picMkLst>
            <pc:docMk/>
            <pc:sldMk cId="939128677" sldId="327"/>
            <ac:picMk id="14" creationId="{F4F1D4A8-1C66-4E31-AC94-BB96C5F872F5}"/>
          </ac:picMkLst>
        </pc:picChg>
      </pc:sldChg>
      <pc:sldChg chg="add">
        <pc:chgData name="Kaio Gefferson Almeida" userId="155049a5c7c23eff" providerId="LiveId" clId="{3867B8B5-4FE4-40D4-90AA-A6BC6D8F3D46}" dt="2020-10-29T19:52:23.609" v="3579" actId="2890"/>
        <pc:sldMkLst>
          <pc:docMk/>
          <pc:sldMk cId="2210896134" sldId="328"/>
        </pc:sldMkLst>
      </pc:sldChg>
      <pc:sldMasterChg chg="delSldLayout">
        <pc:chgData name="Kaio Gefferson Almeida" userId="155049a5c7c23eff" providerId="LiveId" clId="{3867B8B5-4FE4-40D4-90AA-A6BC6D8F3D46}" dt="2020-10-27T14:21:32.163" v="3464" actId="47"/>
        <pc:sldMasterMkLst>
          <pc:docMk/>
          <pc:sldMasterMk cId="3664101507" sldId="2147483648"/>
        </pc:sldMasterMkLst>
        <pc:sldLayoutChg chg="del">
          <pc:chgData name="Kaio Gefferson Almeida" userId="155049a5c7c23eff" providerId="LiveId" clId="{3867B8B5-4FE4-40D4-90AA-A6BC6D8F3D46}" dt="2020-10-27T14:21:21.507" v="3459" actId="47"/>
          <pc:sldLayoutMkLst>
            <pc:docMk/>
            <pc:sldMasterMk cId="3664101507" sldId="2147483648"/>
            <pc:sldLayoutMk cId="2989795084" sldId="2147483658"/>
          </pc:sldLayoutMkLst>
        </pc:sldLayoutChg>
        <pc:sldLayoutChg chg="del">
          <pc:chgData name="Kaio Gefferson Almeida" userId="155049a5c7c23eff" providerId="LiveId" clId="{3867B8B5-4FE4-40D4-90AA-A6BC6D8F3D46}" dt="2020-10-27T14:21:22.514" v="3460" actId="47"/>
          <pc:sldLayoutMkLst>
            <pc:docMk/>
            <pc:sldMasterMk cId="3664101507" sldId="2147483648"/>
            <pc:sldLayoutMk cId="2775339003" sldId="2147483660"/>
          </pc:sldLayoutMkLst>
        </pc:sldLayoutChg>
        <pc:sldLayoutChg chg="del">
          <pc:chgData name="Kaio Gefferson Almeida" userId="155049a5c7c23eff" providerId="LiveId" clId="{3867B8B5-4FE4-40D4-90AA-A6BC6D8F3D46}" dt="2020-10-27T14:21:32.163" v="3464" actId="47"/>
          <pc:sldLayoutMkLst>
            <pc:docMk/>
            <pc:sldMasterMk cId="3664101507" sldId="2147483648"/>
            <pc:sldLayoutMk cId="49992371" sldId="2147483661"/>
          </pc:sldLayoutMkLst>
        </pc:sldLayoutChg>
        <pc:sldLayoutChg chg="del">
          <pc:chgData name="Kaio Gefferson Almeida" userId="155049a5c7c23eff" providerId="LiveId" clId="{3867B8B5-4FE4-40D4-90AA-A6BC6D8F3D46}" dt="2020-10-27T14:21:28.853" v="3462" actId="47"/>
          <pc:sldLayoutMkLst>
            <pc:docMk/>
            <pc:sldMasterMk cId="3664101507" sldId="2147483648"/>
            <pc:sldLayoutMk cId="329438654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1BCF06-1C28-4B0D-9FE4-64520A8BD0D6}" type="datetime1">
              <a:rPr lang="pt-BR" smtClean="0"/>
              <a:t>15/01/2021</a:t>
            </a:fld>
            <a:endParaRPr lang="pt-BR" dirty="0"/>
          </a:p>
        </p:txBody>
      </p:sp>
      <p:sp>
        <p:nvSpPr>
          <p:cNvPr id="4" name="Espaço Reservado para Rodapé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FA8C659-3DDB-48CB-A056-6A658A161B7C}" type="slidenum">
              <a:rPr lang="pt-BR" smtClean="0"/>
              <a:t>‹nº›</a:t>
            </a:fld>
            <a:endParaRPr lang="pt-BR"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1C099-8713-4864-A75E-DC5C31A7078B}" type="datetime1">
              <a:rPr lang="pt-BR" smtClean="0"/>
              <a:pPr/>
              <a:t>15/01/2021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A004F4-F240-48F9-8AE1-486585C7F00D}" type="slidenum">
              <a:rPr lang="pt-BR" smtClean="0"/>
              <a:t>‹nº›</a:t>
            </a:fld>
            <a:endParaRPr lang="pt-BR"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a:t>
            </a:fld>
            <a:endParaRPr lang="pt-BR"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10</a:t>
            </a:fld>
            <a:endParaRPr lang="pt-BR" dirty="0"/>
          </a:p>
        </p:txBody>
      </p:sp>
    </p:spTree>
    <p:extLst>
      <p:ext uri="{BB962C8B-B14F-4D97-AF65-F5344CB8AC3E}">
        <p14:creationId xmlns:p14="http://schemas.microsoft.com/office/powerpoint/2010/main" val="1067932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11</a:t>
            </a:fld>
            <a:endParaRPr lang="pt-BR" dirty="0"/>
          </a:p>
        </p:txBody>
      </p:sp>
    </p:spTree>
    <p:extLst>
      <p:ext uri="{BB962C8B-B14F-4D97-AF65-F5344CB8AC3E}">
        <p14:creationId xmlns:p14="http://schemas.microsoft.com/office/powerpoint/2010/main" val="21859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12</a:t>
            </a:fld>
            <a:endParaRPr lang="pt-BR" dirty="0"/>
          </a:p>
        </p:txBody>
      </p:sp>
    </p:spTree>
    <p:extLst>
      <p:ext uri="{BB962C8B-B14F-4D97-AF65-F5344CB8AC3E}">
        <p14:creationId xmlns:p14="http://schemas.microsoft.com/office/powerpoint/2010/main" val="153499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13</a:t>
            </a:fld>
            <a:endParaRPr lang="pt-BR" dirty="0"/>
          </a:p>
        </p:txBody>
      </p:sp>
    </p:spTree>
    <p:extLst>
      <p:ext uri="{BB962C8B-B14F-4D97-AF65-F5344CB8AC3E}">
        <p14:creationId xmlns:p14="http://schemas.microsoft.com/office/powerpoint/2010/main" val="365780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14</a:t>
            </a:fld>
            <a:endParaRPr lang="pt-BR" dirty="0"/>
          </a:p>
        </p:txBody>
      </p:sp>
    </p:spTree>
    <p:extLst>
      <p:ext uri="{BB962C8B-B14F-4D97-AF65-F5344CB8AC3E}">
        <p14:creationId xmlns:p14="http://schemas.microsoft.com/office/powerpoint/2010/main" val="225254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15</a:t>
            </a:fld>
            <a:endParaRPr lang="pt-BR" dirty="0"/>
          </a:p>
        </p:txBody>
      </p:sp>
    </p:spTree>
    <p:extLst>
      <p:ext uri="{BB962C8B-B14F-4D97-AF65-F5344CB8AC3E}">
        <p14:creationId xmlns:p14="http://schemas.microsoft.com/office/powerpoint/2010/main" val="1539971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16</a:t>
            </a:fld>
            <a:endParaRPr lang="pt-BR" dirty="0"/>
          </a:p>
        </p:txBody>
      </p:sp>
    </p:spTree>
    <p:extLst>
      <p:ext uri="{BB962C8B-B14F-4D97-AF65-F5344CB8AC3E}">
        <p14:creationId xmlns:p14="http://schemas.microsoft.com/office/powerpoint/2010/main" val="388962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17</a:t>
            </a:fld>
            <a:endParaRPr lang="pt-BR" dirty="0"/>
          </a:p>
        </p:txBody>
      </p:sp>
    </p:spTree>
    <p:extLst>
      <p:ext uri="{BB962C8B-B14F-4D97-AF65-F5344CB8AC3E}">
        <p14:creationId xmlns:p14="http://schemas.microsoft.com/office/powerpoint/2010/main" val="413951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18</a:t>
            </a:fld>
            <a:endParaRPr lang="pt-BR" dirty="0"/>
          </a:p>
        </p:txBody>
      </p:sp>
    </p:spTree>
    <p:extLst>
      <p:ext uri="{BB962C8B-B14F-4D97-AF65-F5344CB8AC3E}">
        <p14:creationId xmlns:p14="http://schemas.microsoft.com/office/powerpoint/2010/main" val="3023075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19</a:t>
            </a:fld>
            <a:endParaRPr lang="pt-BR" dirty="0"/>
          </a:p>
        </p:txBody>
      </p:sp>
    </p:spTree>
    <p:extLst>
      <p:ext uri="{BB962C8B-B14F-4D97-AF65-F5344CB8AC3E}">
        <p14:creationId xmlns:p14="http://schemas.microsoft.com/office/powerpoint/2010/main" val="18730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a:t>
            </a:fld>
            <a:endParaRPr lang="pt-BR" dirty="0"/>
          </a:p>
        </p:txBody>
      </p:sp>
    </p:spTree>
    <p:extLst>
      <p:ext uri="{BB962C8B-B14F-4D97-AF65-F5344CB8AC3E}">
        <p14:creationId xmlns:p14="http://schemas.microsoft.com/office/powerpoint/2010/main" val="260908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20</a:t>
            </a:fld>
            <a:endParaRPr lang="pt-BR" dirty="0"/>
          </a:p>
        </p:txBody>
      </p:sp>
    </p:spTree>
    <p:extLst>
      <p:ext uri="{BB962C8B-B14F-4D97-AF65-F5344CB8AC3E}">
        <p14:creationId xmlns:p14="http://schemas.microsoft.com/office/powerpoint/2010/main" val="2573696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21</a:t>
            </a:fld>
            <a:endParaRPr lang="pt-BR" dirty="0"/>
          </a:p>
        </p:txBody>
      </p:sp>
    </p:spTree>
    <p:extLst>
      <p:ext uri="{BB962C8B-B14F-4D97-AF65-F5344CB8AC3E}">
        <p14:creationId xmlns:p14="http://schemas.microsoft.com/office/powerpoint/2010/main" val="60939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22</a:t>
            </a:fld>
            <a:endParaRPr lang="pt-BR" dirty="0"/>
          </a:p>
        </p:txBody>
      </p:sp>
    </p:spTree>
    <p:extLst>
      <p:ext uri="{BB962C8B-B14F-4D97-AF65-F5344CB8AC3E}">
        <p14:creationId xmlns:p14="http://schemas.microsoft.com/office/powerpoint/2010/main" val="1223281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23</a:t>
            </a:fld>
            <a:endParaRPr lang="pt-BR" dirty="0"/>
          </a:p>
        </p:txBody>
      </p:sp>
    </p:spTree>
    <p:extLst>
      <p:ext uri="{BB962C8B-B14F-4D97-AF65-F5344CB8AC3E}">
        <p14:creationId xmlns:p14="http://schemas.microsoft.com/office/powerpoint/2010/main" val="287911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24</a:t>
            </a:fld>
            <a:endParaRPr lang="pt-BR" dirty="0"/>
          </a:p>
        </p:txBody>
      </p:sp>
    </p:spTree>
    <p:extLst>
      <p:ext uri="{BB962C8B-B14F-4D97-AF65-F5344CB8AC3E}">
        <p14:creationId xmlns:p14="http://schemas.microsoft.com/office/powerpoint/2010/main" val="267563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25</a:t>
            </a:fld>
            <a:endParaRPr lang="pt-BR" dirty="0"/>
          </a:p>
        </p:txBody>
      </p:sp>
    </p:spTree>
    <p:extLst>
      <p:ext uri="{BB962C8B-B14F-4D97-AF65-F5344CB8AC3E}">
        <p14:creationId xmlns:p14="http://schemas.microsoft.com/office/powerpoint/2010/main" val="774632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26</a:t>
            </a:fld>
            <a:endParaRPr lang="pt-BR" dirty="0"/>
          </a:p>
        </p:txBody>
      </p:sp>
    </p:spTree>
    <p:extLst>
      <p:ext uri="{BB962C8B-B14F-4D97-AF65-F5344CB8AC3E}">
        <p14:creationId xmlns:p14="http://schemas.microsoft.com/office/powerpoint/2010/main" val="3634454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27</a:t>
            </a:fld>
            <a:endParaRPr lang="pt-BR" dirty="0"/>
          </a:p>
        </p:txBody>
      </p:sp>
    </p:spTree>
    <p:extLst>
      <p:ext uri="{BB962C8B-B14F-4D97-AF65-F5344CB8AC3E}">
        <p14:creationId xmlns:p14="http://schemas.microsoft.com/office/powerpoint/2010/main" val="2866105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28</a:t>
            </a:fld>
            <a:endParaRPr lang="pt-BR" dirty="0"/>
          </a:p>
        </p:txBody>
      </p:sp>
    </p:spTree>
    <p:extLst>
      <p:ext uri="{BB962C8B-B14F-4D97-AF65-F5344CB8AC3E}">
        <p14:creationId xmlns:p14="http://schemas.microsoft.com/office/powerpoint/2010/main" val="3370187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29</a:t>
            </a:fld>
            <a:endParaRPr lang="pt-BR" dirty="0"/>
          </a:p>
        </p:txBody>
      </p:sp>
    </p:spTree>
    <p:extLst>
      <p:ext uri="{BB962C8B-B14F-4D97-AF65-F5344CB8AC3E}">
        <p14:creationId xmlns:p14="http://schemas.microsoft.com/office/powerpoint/2010/main" val="32819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a:t>
            </a:fld>
            <a:endParaRPr lang="pt-BR" dirty="0"/>
          </a:p>
        </p:txBody>
      </p:sp>
    </p:spTree>
    <p:extLst>
      <p:ext uri="{BB962C8B-B14F-4D97-AF65-F5344CB8AC3E}">
        <p14:creationId xmlns:p14="http://schemas.microsoft.com/office/powerpoint/2010/main" val="236399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30</a:t>
            </a:fld>
            <a:endParaRPr lang="pt-BR" dirty="0"/>
          </a:p>
        </p:txBody>
      </p:sp>
    </p:spTree>
    <p:extLst>
      <p:ext uri="{BB962C8B-B14F-4D97-AF65-F5344CB8AC3E}">
        <p14:creationId xmlns:p14="http://schemas.microsoft.com/office/powerpoint/2010/main" val="1678118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31</a:t>
            </a:fld>
            <a:endParaRPr lang="pt-BR" dirty="0"/>
          </a:p>
        </p:txBody>
      </p:sp>
    </p:spTree>
    <p:extLst>
      <p:ext uri="{BB962C8B-B14F-4D97-AF65-F5344CB8AC3E}">
        <p14:creationId xmlns:p14="http://schemas.microsoft.com/office/powerpoint/2010/main" val="3890529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32</a:t>
            </a:fld>
            <a:endParaRPr lang="pt-BR" dirty="0"/>
          </a:p>
        </p:txBody>
      </p:sp>
    </p:spTree>
    <p:extLst>
      <p:ext uri="{BB962C8B-B14F-4D97-AF65-F5344CB8AC3E}">
        <p14:creationId xmlns:p14="http://schemas.microsoft.com/office/powerpoint/2010/main" val="375756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33</a:t>
            </a:fld>
            <a:endParaRPr lang="pt-BR" dirty="0"/>
          </a:p>
        </p:txBody>
      </p:sp>
    </p:spTree>
    <p:extLst>
      <p:ext uri="{BB962C8B-B14F-4D97-AF65-F5344CB8AC3E}">
        <p14:creationId xmlns:p14="http://schemas.microsoft.com/office/powerpoint/2010/main" val="2483510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34</a:t>
            </a:fld>
            <a:endParaRPr lang="pt-BR" dirty="0"/>
          </a:p>
        </p:txBody>
      </p:sp>
    </p:spTree>
    <p:extLst>
      <p:ext uri="{BB962C8B-B14F-4D97-AF65-F5344CB8AC3E}">
        <p14:creationId xmlns:p14="http://schemas.microsoft.com/office/powerpoint/2010/main" val="4243487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35</a:t>
            </a:fld>
            <a:endParaRPr lang="pt-BR" dirty="0"/>
          </a:p>
        </p:txBody>
      </p:sp>
    </p:spTree>
    <p:extLst>
      <p:ext uri="{BB962C8B-B14F-4D97-AF65-F5344CB8AC3E}">
        <p14:creationId xmlns:p14="http://schemas.microsoft.com/office/powerpoint/2010/main" val="2110725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36</a:t>
            </a:fld>
            <a:endParaRPr lang="pt-BR" dirty="0"/>
          </a:p>
        </p:txBody>
      </p:sp>
    </p:spTree>
    <p:extLst>
      <p:ext uri="{BB962C8B-B14F-4D97-AF65-F5344CB8AC3E}">
        <p14:creationId xmlns:p14="http://schemas.microsoft.com/office/powerpoint/2010/main" val="4068485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37</a:t>
            </a:fld>
            <a:endParaRPr lang="pt-BR" dirty="0"/>
          </a:p>
        </p:txBody>
      </p:sp>
    </p:spTree>
    <p:extLst>
      <p:ext uri="{BB962C8B-B14F-4D97-AF65-F5344CB8AC3E}">
        <p14:creationId xmlns:p14="http://schemas.microsoft.com/office/powerpoint/2010/main" val="4032744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38</a:t>
            </a:fld>
            <a:endParaRPr lang="pt-BR" dirty="0"/>
          </a:p>
        </p:txBody>
      </p:sp>
    </p:spTree>
    <p:extLst>
      <p:ext uri="{BB962C8B-B14F-4D97-AF65-F5344CB8AC3E}">
        <p14:creationId xmlns:p14="http://schemas.microsoft.com/office/powerpoint/2010/main" val="1852453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39</a:t>
            </a:fld>
            <a:endParaRPr lang="pt-BR" dirty="0"/>
          </a:p>
        </p:txBody>
      </p:sp>
    </p:spTree>
    <p:extLst>
      <p:ext uri="{BB962C8B-B14F-4D97-AF65-F5344CB8AC3E}">
        <p14:creationId xmlns:p14="http://schemas.microsoft.com/office/powerpoint/2010/main" val="195029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a:t>
            </a:fld>
            <a:endParaRPr lang="pt-BR" dirty="0"/>
          </a:p>
        </p:txBody>
      </p:sp>
    </p:spTree>
    <p:extLst>
      <p:ext uri="{BB962C8B-B14F-4D97-AF65-F5344CB8AC3E}">
        <p14:creationId xmlns:p14="http://schemas.microsoft.com/office/powerpoint/2010/main" val="893538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40</a:t>
            </a:fld>
            <a:endParaRPr lang="pt-BR" dirty="0"/>
          </a:p>
        </p:txBody>
      </p:sp>
    </p:spTree>
    <p:extLst>
      <p:ext uri="{BB962C8B-B14F-4D97-AF65-F5344CB8AC3E}">
        <p14:creationId xmlns:p14="http://schemas.microsoft.com/office/powerpoint/2010/main" val="2300984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41</a:t>
            </a:fld>
            <a:endParaRPr lang="pt-BR" dirty="0"/>
          </a:p>
        </p:txBody>
      </p:sp>
    </p:spTree>
    <p:extLst>
      <p:ext uri="{BB962C8B-B14F-4D97-AF65-F5344CB8AC3E}">
        <p14:creationId xmlns:p14="http://schemas.microsoft.com/office/powerpoint/2010/main" val="3103087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42</a:t>
            </a:fld>
            <a:endParaRPr lang="pt-BR" dirty="0"/>
          </a:p>
        </p:txBody>
      </p:sp>
    </p:spTree>
    <p:extLst>
      <p:ext uri="{BB962C8B-B14F-4D97-AF65-F5344CB8AC3E}">
        <p14:creationId xmlns:p14="http://schemas.microsoft.com/office/powerpoint/2010/main" val="2271024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43</a:t>
            </a:fld>
            <a:endParaRPr lang="pt-BR" dirty="0"/>
          </a:p>
        </p:txBody>
      </p:sp>
    </p:spTree>
    <p:extLst>
      <p:ext uri="{BB962C8B-B14F-4D97-AF65-F5344CB8AC3E}">
        <p14:creationId xmlns:p14="http://schemas.microsoft.com/office/powerpoint/2010/main" val="3247509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44</a:t>
            </a:fld>
            <a:endParaRPr lang="pt-BR" dirty="0"/>
          </a:p>
        </p:txBody>
      </p:sp>
    </p:spTree>
    <p:extLst>
      <p:ext uri="{BB962C8B-B14F-4D97-AF65-F5344CB8AC3E}">
        <p14:creationId xmlns:p14="http://schemas.microsoft.com/office/powerpoint/2010/main" val="1982967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45</a:t>
            </a:fld>
            <a:endParaRPr lang="pt-BR" dirty="0"/>
          </a:p>
        </p:txBody>
      </p:sp>
    </p:spTree>
    <p:extLst>
      <p:ext uri="{BB962C8B-B14F-4D97-AF65-F5344CB8AC3E}">
        <p14:creationId xmlns:p14="http://schemas.microsoft.com/office/powerpoint/2010/main" val="1255865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46</a:t>
            </a:fld>
            <a:endParaRPr lang="pt-BR" dirty="0"/>
          </a:p>
        </p:txBody>
      </p:sp>
    </p:spTree>
    <p:extLst>
      <p:ext uri="{BB962C8B-B14F-4D97-AF65-F5344CB8AC3E}">
        <p14:creationId xmlns:p14="http://schemas.microsoft.com/office/powerpoint/2010/main" val="3473254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47</a:t>
            </a:fld>
            <a:endParaRPr lang="pt-BR" dirty="0"/>
          </a:p>
        </p:txBody>
      </p:sp>
    </p:spTree>
    <p:extLst>
      <p:ext uri="{BB962C8B-B14F-4D97-AF65-F5344CB8AC3E}">
        <p14:creationId xmlns:p14="http://schemas.microsoft.com/office/powerpoint/2010/main" val="12702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48</a:t>
            </a:fld>
            <a:endParaRPr lang="pt-BR" dirty="0"/>
          </a:p>
        </p:txBody>
      </p:sp>
    </p:spTree>
    <p:extLst>
      <p:ext uri="{BB962C8B-B14F-4D97-AF65-F5344CB8AC3E}">
        <p14:creationId xmlns:p14="http://schemas.microsoft.com/office/powerpoint/2010/main" val="126244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49</a:t>
            </a:fld>
            <a:endParaRPr lang="pt-BR" dirty="0"/>
          </a:p>
        </p:txBody>
      </p:sp>
    </p:spTree>
    <p:extLst>
      <p:ext uri="{BB962C8B-B14F-4D97-AF65-F5344CB8AC3E}">
        <p14:creationId xmlns:p14="http://schemas.microsoft.com/office/powerpoint/2010/main" val="367392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5</a:t>
            </a:fld>
            <a:endParaRPr lang="pt-BR" dirty="0"/>
          </a:p>
        </p:txBody>
      </p:sp>
    </p:spTree>
    <p:extLst>
      <p:ext uri="{BB962C8B-B14F-4D97-AF65-F5344CB8AC3E}">
        <p14:creationId xmlns:p14="http://schemas.microsoft.com/office/powerpoint/2010/main" val="1912317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50</a:t>
            </a:fld>
            <a:endParaRPr lang="pt-BR" dirty="0"/>
          </a:p>
        </p:txBody>
      </p:sp>
    </p:spTree>
    <p:extLst>
      <p:ext uri="{BB962C8B-B14F-4D97-AF65-F5344CB8AC3E}">
        <p14:creationId xmlns:p14="http://schemas.microsoft.com/office/powerpoint/2010/main" val="2790712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51</a:t>
            </a:fld>
            <a:endParaRPr lang="pt-BR" dirty="0"/>
          </a:p>
        </p:txBody>
      </p:sp>
    </p:spTree>
    <p:extLst>
      <p:ext uri="{BB962C8B-B14F-4D97-AF65-F5344CB8AC3E}">
        <p14:creationId xmlns:p14="http://schemas.microsoft.com/office/powerpoint/2010/main" val="2279168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52</a:t>
            </a:fld>
            <a:endParaRPr lang="pt-BR" dirty="0"/>
          </a:p>
        </p:txBody>
      </p:sp>
    </p:spTree>
    <p:extLst>
      <p:ext uri="{BB962C8B-B14F-4D97-AF65-F5344CB8AC3E}">
        <p14:creationId xmlns:p14="http://schemas.microsoft.com/office/powerpoint/2010/main" val="205190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6</a:t>
            </a:fld>
            <a:endParaRPr lang="pt-BR" dirty="0"/>
          </a:p>
        </p:txBody>
      </p:sp>
    </p:spTree>
    <p:extLst>
      <p:ext uri="{BB962C8B-B14F-4D97-AF65-F5344CB8AC3E}">
        <p14:creationId xmlns:p14="http://schemas.microsoft.com/office/powerpoint/2010/main" val="258086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7</a:t>
            </a:fld>
            <a:endParaRPr lang="pt-BR" dirty="0"/>
          </a:p>
        </p:txBody>
      </p:sp>
    </p:spTree>
    <p:extLst>
      <p:ext uri="{BB962C8B-B14F-4D97-AF65-F5344CB8AC3E}">
        <p14:creationId xmlns:p14="http://schemas.microsoft.com/office/powerpoint/2010/main" val="185245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8</a:t>
            </a:fld>
            <a:endParaRPr lang="pt-BR" dirty="0"/>
          </a:p>
        </p:txBody>
      </p:sp>
    </p:spTree>
    <p:extLst>
      <p:ext uri="{BB962C8B-B14F-4D97-AF65-F5344CB8AC3E}">
        <p14:creationId xmlns:p14="http://schemas.microsoft.com/office/powerpoint/2010/main" val="319555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9CA004F4-F240-48F9-8AE1-486585C7F00D}" type="slidenum">
              <a:rPr lang="pt-BR" smtClean="0"/>
              <a:t>9</a:t>
            </a:fld>
            <a:endParaRPr lang="pt-BR" dirty="0"/>
          </a:p>
        </p:txBody>
      </p:sp>
    </p:spTree>
    <p:extLst>
      <p:ext uri="{BB962C8B-B14F-4D97-AF65-F5344CB8AC3E}">
        <p14:creationId xmlns:p14="http://schemas.microsoft.com/office/powerpoint/2010/main" val="2793609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rtlCol="0" anchor="b"/>
          <a:lstStyle>
            <a:lvl1pPr algn="ctr">
              <a:lnSpc>
                <a:spcPct val="125000"/>
              </a:lnSpc>
              <a:defRPr sz="6000">
                <a:solidFill>
                  <a:schemeClr val="bg1"/>
                </a:solidFill>
              </a:defRPr>
            </a:lvl1pPr>
          </a:lstStyle>
          <a:p>
            <a:pPr rtl="0"/>
            <a:r>
              <a:rPr lang="pt-BR" noProof="0"/>
              <a:t>Clique para editar o título Mestre</a:t>
            </a:r>
            <a:endParaRPr lang="pt-BR" noProof="0" dirty="0"/>
          </a:p>
        </p:txBody>
      </p:sp>
      <p:sp>
        <p:nvSpPr>
          <p:cNvPr id="3" name="Subtítulo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4" name="Espaço Reservado para Data 3">
            <a:extLst>
              <a:ext uri="{FF2B5EF4-FFF2-40B4-BE49-F238E27FC236}">
                <a16:creationId xmlns:a16="http://schemas.microsoft.com/office/drawing/2014/main" id="{88B91F7B-C4AF-4FC6-A6BE-657DEF6D5358}"/>
              </a:ext>
            </a:extLst>
          </p:cNvPr>
          <p:cNvSpPr>
            <a:spLocks noGrp="1"/>
          </p:cNvSpPr>
          <p:nvPr>
            <p:ph type="dt" sz="half" idx="10"/>
          </p:nvPr>
        </p:nvSpPr>
        <p:spPr/>
        <p:txBody>
          <a:bodyPr rtlCol="0"/>
          <a:lstStyle/>
          <a:p>
            <a:pPr rtl="0"/>
            <a:fld id="{7121B1CF-A309-49E4-BA89-6C94A1244D9C}" type="datetime1">
              <a:rPr lang="pt-BR" noProof="0" smtClean="0"/>
              <a:t>15/01/2021</a:t>
            </a:fld>
            <a:endParaRPr lang="pt-BR" noProof="0" dirty="0"/>
          </a:p>
        </p:txBody>
      </p:sp>
      <p:sp>
        <p:nvSpPr>
          <p:cNvPr id="5" name="Espaço Reservado para Rodapé 4">
            <a:extLst>
              <a:ext uri="{FF2B5EF4-FFF2-40B4-BE49-F238E27FC236}">
                <a16:creationId xmlns:a16="http://schemas.microsoft.com/office/drawing/2014/main" id="{5BED32F8-B0C7-4332-B0A5-BC19DD8C4CF5}"/>
              </a:ext>
            </a:extLst>
          </p:cNvPr>
          <p:cNvSpPr>
            <a:spLocks noGrp="1"/>
          </p:cNvSpPr>
          <p:nvPr>
            <p:ph type="ftr" sz="quarter" idx="11"/>
          </p:nvPr>
        </p:nvSpPr>
        <p:spPr/>
        <p:txBody>
          <a:bodyPr rtlCol="0"/>
          <a:lstStyle/>
          <a:p>
            <a:pPr rtl="0"/>
            <a:endParaRPr lang="pt-BR" noProof="0" dirty="0"/>
          </a:p>
        </p:txBody>
      </p:sp>
      <p:sp>
        <p:nvSpPr>
          <p:cNvPr id="6" name="Espaço Reservado para o Número do Slide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is Conteúdos">
    <p:spTree>
      <p:nvGrpSpPr>
        <p:cNvPr id="1" name=""/>
        <p:cNvGrpSpPr/>
        <p:nvPr/>
      </p:nvGrpSpPr>
      <p:grpSpPr>
        <a:xfrm>
          <a:off x="0" y="0"/>
          <a:ext cx="0" cy="0"/>
          <a:chOff x="0" y="0"/>
          <a:chExt cx="0" cy="0"/>
        </a:xfrm>
      </p:grpSpPr>
      <p:sp>
        <p:nvSpPr>
          <p:cNvPr id="9" name="Espaço Reservado para Imagem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rtlCol="0"/>
          <a:lstStyle>
            <a:lvl1pPr marL="0" indent="0" algn="ctr">
              <a:buNone/>
              <a:defRPr/>
            </a:lvl1pPr>
          </a:lstStyle>
          <a:p>
            <a:pPr rtl="0"/>
            <a:r>
              <a:rPr lang="pt-BR" noProof="0"/>
              <a:t>Clique no ícone para adicionar uma imagem</a:t>
            </a:r>
            <a:endParaRPr lang="pt-BR" noProof="0" dirty="0"/>
          </a:p>
        </p:txBody>
      </p:sp>
      <p:sp>
        <p:nvSpPr>
          <p:cNvPr id="18" name="Espaço Reservado para Conteúdo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17" name="Espaço Reservado para Conteúdo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Espaço Reservado para o Número do Slide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Dat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33991035-C430-43B6-BC84-4E40FA348A60}" type="datetime1">
              <a:rPr lang="pt-BR" noProof="0" smtClean="0"/>
              <a:t>15/01/2021</a:t>
            </a:fld>
            <a:endParaRPr lang="pt-BR" noProof="0" dirty="0"/>
          </a:p>
        </p:txBody>
      </p:sp>
      <p:sp>
        <p:nvSpPr>
          <p:cNvPr id="6" name="Espaço Reservado para Rodapé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pt-BR" noProof="0" dirty="0"/>
          </a:p>
        </p:txBody>
      </p:sp>
      <p:sp>
        <p:nvSpPr>
          <p:cNvPr id="25" name="Espaço Reservado para Conteúdo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26" name="Espaço Reservado para Conteúdo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27" name="Espaço Reservado para Conteúdo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rtlCol="0">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29" name="Espaço Reservado para Imagem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
        <p:nvSpPr>
          <p:cNvPr id="30" name="Espaço Reservado para Imagem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
        <p:nvSpPr>
          <p:cNvPr id="31" name="Espaço Reservado para Imagem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
        <p:nvSpPr>
          <p:cNvPr id="32" name="Espaço Reservado para Imagem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
        <p:nvSpPr>
          <p:cNvPr id="33" name="Espaço Reservado para Imagem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
        <p:nvSpPr>
          <p:cNvPr id="34" name="Espaço Reservado para Imagem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rtlCol="0">
            <a:normAutofit/>
          </a:bodyPr>
          <a:lstStyle>
            <a:lvl1pPr marL="0" indent="0" algn="ctr">
              <a:buNone/>
              <a:defRPr sz="400"/>
            </a:lvl1pPr>
          </a:lstStyle>
          <a:p>
            <a:pPr rtl="0"/>
            <a:r>
              <a:rPr lang="pt-BR" noProof="0"/>
              <a:t>Clique no ícone para adicionar uma imagem</a:t>
            </a:r>
            <a:endParaRPr lang="pt-BR"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11141-A77D-4E0E-8CAF-4CD3B279937B}"/>
              </a:ext>
            </a:extLst>
          </p:cNvPr>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017EFDE0-5A54-402A-B0C3-6BC0BB739C25}"/>
              </a:ext>
            </a:extLst>
          </p:cNvPr>
          <p:cNvSpPr>
            <a:spLocks noGrp="1"/>
          </p:cNvSpPr>
          <p:nvPr>
            <p:ph idx="1"/>
          </p:nvPr>
        </p:nvSpPr>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a:extLst>
              <a:ext uri="{FF2B5EF4-FFF2-40B4-BE49-F238E27FC236}">
                <a16:creationId xmlns:a16="http://schemas.microsoft.com/office/drawing/2014/main" id="{8A2825AD-4585-4E37-A076-3D0070C9300C}"/>
              </a:ext>
            </a:extLst>
          </p:cNvPr>
          <p:cNvSpPr>
            <a:spLocks noGrp="1"/>
          </p:cNvSpPr>
          <p:nvPr>
            <p:ph type="dt" sz="half" idx="10"/>
          </p:nvPr>
        </p:nvSpPr>
        <p:spPr/>
        <p:txBody>
          <a:bodyPr rtlCol="0"/>
          <a:lstStyle/>
          <a:p>
            <a:pPr rtl="0"/>
            <a:fld id="{4FD1942E-ED4E-4C9B-82A1-89CE5996B32F}" type="datetime1">
              <a:rPr lang="pt-BR" noProof="0" smtClean="0"/>
              <a:t>15/01/2021</a:t>
            </a:fld>
            <a:endParaRPr lang="pt-BR" noProof="0" dirty="0"/>
          </a:p>
        </p:txBody>
      </p:sp>
      <p:sp>
        <p:nvSpPr>
          <p:cNvPr id="5" name="Espaço Reservado para Rodapé 4">
            <a:extLst>
              <a:ext uri="{FF2B5EF4-FFF2-40B4-BE49-F238E27FC236}">
                <a16:creationId xmlns:a16="http://schemas.microsoft.com/office/drawing/2014/main" id="{512064AD-EDC3-4B13-8CD6-49EB60099ED4}"/>
              </a:ext>
            </a:extLst>
          </p:cNvPr>
          <p:cNvSpPr>
            <a:spLocks noGrp="1"/>
          </p:cNvSpPr>
          <p:nvPr>
            <p:ph type="ftr" sz="quarter" idx="11"/>
          </p:nvPr>
        </p:nvSpPr>
        <p:spPr/>
        <p:txBody>
          <a:bodyPr rtlCol="0"/>
          <a:lstStyle/>
          <a:p>
            <a:pPr rtl="0"/>
            <a:endParaRPr lang="pt-BR" noProof="0" dirty="0"/>
          </a:p>
        </p:txBody>
      </p:sp>
      <p:sp>
        <p:nvSpPr>
          <p:cNvPr id="6" name="Espaço Reservado para o Número do Slide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rtlCol="0" anchor="b"/>
          <a:lstStyle>
            <a:lvl1pPr>
              <a:defRPr sz="6000"/>
            </a:lvl1pPr>
          </a:lstStyle>
          <a:p>
            <a:pPr rtl="0"/>
            <a:r>
              <a:rPr lang="pt-BR" noProof="0"/>
              <a:t>Clique para editar o título Mestre</a:t>
            </a:r>
            <a:endParaRPr lang="pt-BR" noProof="0" dirty="0"/>
          </a:p>
        </p:txBody>
      </p:sp>
      <p:sp>
        <p:nvSpPr>
          <p:cNvPr id="3" name="Espaço reservado para texto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os estilos de texto Mestres</a:t>
            </a:r>
          </a:p>
        </p:txBody>
      </p:sp>
      <p:sp>
        <p:nvSpPr>
          <p:cNvPr id="4" name="Espaço Reservado para Data 3">
            <a:extLst>
              <a:ext uri="{FF2B5EF4-FFF2-40B4-BE49-F238E27FC236}">
                <a16:creationId xmlns:a16="http://schemas.microsoft.com/office/drawing/2014/main" id="{B24D83DC-20E7-4B71-9794-36FC33B1BA03}"/>
              </a:ext>
            </a:extLst>
          </p:cNvPr>
          <p:cNvSpPr>
            <a:spLocks noGrp="1"/>
          </p:cNvSpPr>
          <p:nvPr>
            <p:ph type="dt" sz="half" idx="10"/>
          </p:nvPr>
        </p:nvSpPr>
        <p:spPr/>
        <p:txBody>
          <a:bodyPr rtlCol="0"/>
          <a:lstStyle/>
          <a:p>
            <a:pPr rtl="0"/>
            <a:fld id="{7567636B-A754-4E2E-9ADC-B4850F89C749}" type="datetime1">
              <a:rPr lang="pt-BR" noProof="0" smtClean="0"/>
              <a:t>15/01/2021</a:t>
            </a:fld>
            <a:endParaRPr lang="pt-BR" noProof="0" dirty="0"/>
          </a:p>
        </p:txBody>
      </p:sp>
      <p:sp>
        <p:nvSpPr>
          <p:cNvPr id="5" name="Espaço Reservado para Rodapé 4">
            <a:extLst>
              <a:ext uri="{FF2B5EF4-FFF2-40B4-BE49-F238E27FC236}">
                <a16:creationId xmlns:a16="http://schemas.microsoft.com/office/drawing/2014/main" id="{44E7D103-1290-4592-B37C-19C9C9DBEAE4}"/>
              </a:ext>
            </a:extLst>
          </p:cNvPr>
          <p:cNvSpPr>
            <a:spLocks noGrp="1"/>
          </p:cNvSpPr>
          <p:nvPr>
            <p:ph type="ftr" sz="quarter" idx="11"/>
          </p:nvPr>
        </p:nvSpPr>
        <p:spPr/>
        <p:txBody>
          <a:bodyPr rtlCol="0"/>
          <a:lstStyle/>
          <a:p>
            <a:pPr rtl="0"/>
            <a:endParaRPr lang="pt-BR" noProof="0" dirty="0"/>
          </a:p>
        </p:txBody>
      </p:sp>
      <p:sp>
        <p:nvSpPr>
          <p:cNvPr id="6" name="Espaço Reservado para o Número do Slide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7" name="Espaço Reservado para o Número do Slide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Dat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54237918-E07F-4A29-84B5-20F32248E746}" type="datetime1">
              <a:rPr lang="pt-BR" noProof="0" smtClean="0"/>
              <a:t>15/01/2021</a:t>
            </a:fld>
            <a:endParaRPr lang="pt-BR" noProof="0" dirty="0"/>
          </a:p>
        </p:txBody>
      </p:sp>
      <p:sp>
        <p:nvSpPr>
          <p:cNvPr id="6" name="Espaço Reservado para Rodapé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pt-BR"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rtlCol="0"/>
          <a:lstStyle/>
          <a:p>
            <a:pPr rtl="0"/>
            <a:r>
              <a:rPr lang="pt-BR" noProof="0"/>
              <a:t>Clique para editar o título Mestre</a:t>
            </a:r>
            <a:endParaRPr lang="pt-BR" noProof="0" dirty="0"/>
          </a:p>
        </p:txBody>
      </p:sp>
      <p:sp>
        <p:nvSpPr>
          <p:cNvPr id="3" name="Espaço reservado para texto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4" name="Espaço reservado para conteúdo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texto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6" name="Espaço reservado para conteúdo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Espaço Reservado para Data 6">
            <a:extLst>
              <a:ext uri="{FF2B5EF4-FFF2-40B4-BE49-F238E27FC236}">
                <a16:creationId xmlns:a16="http://schemas.microsoft.com/office/drawing/2014/main" id="{11D097D1-3052-4C1F-B573-CA25FFF6CCB5}"/>
              </a:ext>
            </a:extLst>
          </p:cNvPr>
          <p:cNvSpPr>
            <a:spLocks noGrp="1"/>
          </p:cNvSpPr>
          <p:nvPr>
            <p:ph type="dt" sz="half" idx="10"/>
          </p:nvPr>
        </p:nvSpPr>
        <p:spPr/>
        <p:txBody>
          <a:bodyPr rtlCol="0"/>
          <a:lstStyle/>
          <a:p>
            <a:pPr rtl="0"/>
            <a:fld id="{11D71D5B-D313-4931-BA88-C335B37EB4D8}" type="datetime1">
              <a:rPr lang="pt-BR" noProof="0" smtClean="0"/>
              <a:t>15/01/2021</a:t>
            </a:fld>
            <a:endParaRPr lang="pt-BR" noProof="0" dirty="0"/>
          </a:p>
        </p:txBody>
      </p:sp>
      <p:sp>
        <p:nvSpPr>
          <p:cNvPr id="8" name="Espaço Reservado para Rodapé 7">
            <a:extLst>
              <a:ext uri="{FF2B5EF4-FFF2-40B4-BE49-F238E27FC236}">
                <a16:creationId xmlns:a16="http://schemas.microsoft.com/office/drawing/2014/main" id="{F2607AC3-2220-4DDA-A22A-C404538FE48E}"/>
              </a:ext>
            </a:extLst>
          </p:cNvPr>
          <p:cNvSpPr>
            <a:spLocks noGrp="1"/>
          </p:cNvSpPr>
          <p:nvPr>
            <p:ph type="ftr" sz="quarter" idx="11"/>
          </p:nvPr>
        </p:nvSpPr>
        <p:spPr/>
        <p:txBody>
          <a:bodyPr rtlCol="0"/>
          <a:lstStyle/>
          <a:p>
            <a:pPr rtl="0"/>
            <a:endParaRPr lang="pt-BR" noProof="0" dirty="0"/>
          </a:p>
        </p:txBody>
      </p:sp>
      <p:sp>
        <p:nvSpPr>
          <p:cNvPr id="9" name="Espaço Reservado para o Número do Slide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89EF5-3FD9-4423-A9E8-B67B4E902E9B}"/>
              </a:ext>
            </a:extLst>
          </p:cNvPr>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Data 2">
            <a:extLst>
              <a:ext uri="{FF2B5EF4-FFF2-40B4-BE49-F238E27FC236}">
                <a16:creationId xmlns:a16="http://schemas.microsoft.com/office/drawing/2014/main" id="{030D7191-31B4-440E-A4E9-F412FA55824C}"/>
              </a:ext>
            </a:extLst>
          </p:cNvPr>
          <p:cNvSpPr>
            <a:spLocks noGrp="1"/>
          </p:cNvSpPr>
          <p:nvPr>
            <p:ph type="dt" sz="half" idx="10"/>
          </p:nvPr>
        </p:nvSpPr>
        <p:spPr/>
        <p:txBody>
          <a:bodyPr rtlCol="0"/>
          <a:lstStyle/>
          <a:p>
            <a:pPr rtl="0"/>
            <a:fld id="{DA1C7A0E-B42A-456B-AEBA-571F75507D2F}" type="datetime1">
              <a:rPr lang="pt-BR" noProof="0" smtClean="0"/>
              <a:t>15/01/2021</a:t>
            </a:fld>
            <a:endParaRPr lang="pt-BR" noProof="0" dirty="0"/>
          </a:p>
        </p:txBody>
      </p:sp>
      <p:sp>
        <p:nvSpPr>
          <p:cNvPr id="4" name="Espaço Reservado para Rodapé 3">
            <a:extLst>
              <a:ext uri="{FF2B5EF4-FFF2-40B4-BE49-F238E27FC236}">
                <a16:creationId xmlns:a16="http://schemas.microsoft.com/office/drawing/2014/main" id="{8EC85CB6-0880-4BF0-8E98-291E70C71377}"/>
              </a:ext>
            </a:extLst>
          </p:cNvPr>
          <p:cNvSpPr>
            <a:spLocks noGrp="1"/>
          </p:cNvSpPr>
          <p:nvPr>
            <p:ph type="ftr" sz="quarter" idx="11"/>
          </p:nvPr>
        </p:nvSpPr>
        <p:spPr/>
        <p:txBody>
          <a:bodyPr rtlCol="0"/>
          <a:lstStyle/>
          <a:p>
            <a:pPr rtl="0"/>
            <a:endParaRPr lang="pt-BR" noProof="0" dirty="0"/>
          </a:p>
        </p:txBody>
      </p:sp>
      <p:sp>
        <p:nvSpPr>
          <p:cNvPr id="5" name="Espaço Reservado para o Número do Slide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655C546-684A-45B9-8890-66DC55DF7D06}"/>
              </a:ext>
            </a:extLst>
          </p:cNvPr>
          <p:cNvSpPr>
            <a:spLocks noGrp="1"/>
          </p:cNvSpPr>
          <p:nvPr>
            <p:ph type="dt" sz="half" idx="10"/>
          </p:nvPr>
        </p:nvSpPr>
        <p:spPr/>
        <p:txBody>
          <a:bodyPr rtlCol="0"/>
          <a:lstStyle/>
          <a:p>
            <a:pPr rtl="0"/>
            <a:fld id="{60D68F8C-B5DE-427F-B7A8-944F8380312C}" type="datetime1">
              <a:rPr lang="pt-BR" noProof="0" smtClean="0"/>
              <a:t>15/01/2021</a:t>
            </a:fld>
            <a:endParaRPr lang="pt-BR" noProof="0" dirty="0"/>
          </a:p>
        </p:txBody>
      </p:sp>
      <p:sp>
        <p:nvSpPr>
          <p:cNvPr id="3" name="Espaço Reservado para Rodapé 2">
            <a:extLst>
              <a:ext uri="{FF2B5EF4-FFF2-40B4-BE49-F238E27FC236}">
                <a16:creationId xmlns:a16="http://schemas.microsoft.com/office/drawing/2014/main" id="{4543EBDF-D696-42F7-B962-56F5FEE120CC}"/>
              </a:ext>
            </a:extLst>
          </p:cNvPr>
          <p:cNvSpPr>
            <a:spLocks noGrp="1"/>
          </p:cNvSpPr>
          <p:nvPr>
            <p:ph type="ftr" sz="quarter" idx="11"/>
          </p:nvPr>
        </p:nvSpPr>
        <p:spPr/>
        <p:txBody>
          <a:bodyPr rtlCol="0"/>
          <a:lstStyle/>
          <a:p>
            <a:pPr rtl="0"/>
            <a:endParaRPr lang="pt-BR" noProof="0" dirty="0"/>
          </a:p>
        </p:txBody>
      </p:sp>
      <p:sp>
        <p:nvSpPr>
          <p:cNvPr id="4" name="Espaço reservado para o número do slide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5" name="Espaço Reservado para Data 4">
            <a:extLst>
              <a:ext uri="{FF2B5EF4-FFF2-40B4-BE49-F238E27FC236}">
                <a16:creationId xmlns:a16="http://schemas.microsoft.com/office/drawing/2014/main" id="{7989DE91-7A80-4682-9D32-2CD41DEFB7B2}"/>
              </a:ext>
            </a:extLst>
          </p:cNvPr>
          <p:cNvSpPr>
            <a:spLocks noGrp="1"/>
          </p:cNvSpPr>
          <p:nvPr>
            <p:ph type="dt" sz="half" idx="10"/>
          </p:nvPr>
        </p:nvSpPr>
        <p:spPr/>
        <p:txBody>
          <a:bodyPr rtlCol="0"/>
          <a:lstStyle/>
          <a:p>
            <a:pPr rtl="0"/>
            <a:fld id="{19E1403E-CEEB-486E-BFFE-F2ABD3EA2B9D}" type="datetime1">
              <a:rPr lang="pt-BR" noProof="0" smtClean="0"/>
              <a:t>15/01/2021</a:t>
            </a:fld>
            <a:endParaRPr lang="pt-BR" noProof="0" dirty="0"/>
          </a:p>
        </p:txBody>
      </p:sp>
      <p:sp>
        <p:nvSpPr>
          <p:cNvPr id="6" name="Espaço Reservado para Rodapé 5">
            <a:extLst>
              <a:ext uri="{FF2B5EF4-FFF2-40B4-BE49-F238E27FC236}">
                <a16:creationId xmlns:a16="http://schemas.microsoft.com/office/drawing/2014/main" id="{7B9E2482-2E7D-4868-95A7-4A55B40FECE1}"/>
              </a:ext>
            </a:extLst>
          </p:cNvPr>
          <p:cNvSpPr>
            <a:spLocks noGrp="1"/>
          </p:cNvSpPr>
          <p:nvPr>
            <p:ph type="ftr" sz="quarter" idx="11"/>
          </p:nvPr>
        </p:nvSpPr>
        <p:spPr/>
        <p:txBody>
          <a:bodyPr rtlCol="0"/>
          <a:lstStyle/>
          <a:p>
            <a:pPr rtl="0"/>
            <a:endParaRPr lang="pt-BR" noProof="0" dirty="0"/>
          </a:p>
        </p:txBody>
      </p:sp>
      <p:sp>
        <p:nvSpPr>
          <p:cNvPr id="7" name="Espaço Reservado para o Número do Slide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imagem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endParaRPr lang="pt-BR" noProof="0" dirty="0"/>
          </a:p>
        </p:txBody>
      </p:sp>
      <p:sp>
        <p:nvSpPr>
          <p:cNvPr id="4" name="Espaço reservado para texto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5" name="Espaço Reservado para Data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8720B5BA-228F-4A1E-AABA-D1BC480BDDE5}" type="datetime1">
              <a:rPr lang="pt-BR" noProof="0" smtClean="0"/>
              <a:t>15/01/2021</a:t>
            </a:fld>
            <a:endParaRPr lang="pt-BR" noProof="0" dirty="0"/>
          </a:p>
        </p:txBody>
      </p:sp>
      <p:sp>
        <p:nvSpPr>
          <p:cNvPr id="6" name="Espaço Reservado para Rodapé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pt-BR" noProof="0" dirty="0"/>
          </a:p>
        </p:txBody>
      </p:sp>
      <p:sp>
        <p:nvSpPr>
          <p:cNvPr id="7" name="Espaço Reservado para o Número do Slide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pt-BR" noProof="0" smtClean="0"/>
              <a:t>‹nº›</a:t>
            </a:fld>
            <a:endParaRPr lang="pt-BR"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BR" noProof="0" dirty="0"/>
              <a:t>Clique para editar o estilo de título Mestre</a:t>
            </a:r>
          </a:p>
        </p:txBody>
      </p:sp>
      <p:sp>
        <p:nvSpPr>
          <p:cNvPr id="3" name="Espaço reservado para texto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088DAC1-3464-443E-9DEF-E31CD1B6A9EE}" type="datetime1">
              <a:rPr lang="pt-BR" noProof="0" smtClean="0"/>
              <a:t>15/01/2021</a:t>
            </a:fld>
            <a:endParaRPr lang="pt-BR" noProof="0" dirty="0"/>
          </a:p>
        </p:txBody>
      </p:sp>
      <p:sp>
        <p:nvSpPr>
          <p:cNvPr id="5" name="Espaço Reservado para Rodapé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pt-BR"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Espaço Reservado para o Número do Slide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800" i="1">
                <a:solidFill>
                  <a:schemeClr val="tx2">
                    <a:alpha val="70000"/>
                  </a:schemeClr>
                </a:solidFill>
              </a:defRPr>
            </a:lvl1pPr>
          </a:lstStyle>
          <a:p>
            <a:fld id="{82EE24B5-652C-4DB5-B7C3-B5BBEC1280B1}" type="slidenum">
              <a:rPr lang="pt-BR" noProof="0" smtClean="0"/>
              <a:pPr/>
              <a:t>‹nº›</a:t>
            </a:fld>
            <a:endParaRPr lang="pt-BR"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powerbi.microsoft.com/pt-b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7.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hyperlink" Target="https://github.com/kaiomesquita/Power_BI_Basico_0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hyperlink" Target="https://github.com/kaiomesquita/Power_BI_Basico_02"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jpg"/><Relationship Id="rId7" Type="http://schemas.openxmlformats.org/officeDocument/2006/relationships/image" Target="../media/image36.sv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Profissionais colaborando em uma mesa usando um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to 3" descr="Pessoas com documento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 name="Título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rtlCol="0">
            <a:normAutofit/>
          </a:bodyPr>
          <a:lstStyle/>
          <a:p>
            <a:pPr rtl="0">
              <a:lnSpc>
                <a:spcPct val="125000"/>
              </a:lnSpc>
            </a:pPr>
            <a:r>
              <a:rPr lang="pt-BR" sz="5000" dirty="0">
                <a:solidFill>
                  <a:schemeClr val="bg1"/>
                </a:solidFill>
              </a:rPr>
              <a:t>POWER BI – MÓDULO I</a:t>
            </a:r>
            <a:br>
              <a:rPr lang="pt-BR" sz="5000" dirty="0">
                <a:solidFill>
                  <a:schemeClr val="bg1"/>
                </a:solidFill>
              </a:rPr>
            </a:br>
            <a:r>
              <a:rPr lang="pt-BR" sz="5000" dirty="0">
                <a:solidFill>
                  <a:schemeClr val="bg1"/>
                </a:solidFill>
              </a:rPr>
              <a:t>SEMANA 01</a:t>
            </a:r>
          </a:p>
        </p:txBody>
      </p:sp>
      <p:sp>
        <p:nvSpPr>
          <p:cNvPr id="3" name="Subtítulo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4221162"/>
            <a:ext cx="4104000" cy="882001"/>
          </a:xfrm>
          <a:solidFill>
            <a:schemeClr val="accent2">
              <a:alpha val="90000"/>
            </a:schemeClr>
          </a:solidFill>
        </p:spPr>
        <p:txBody>
          <a:bodyPr rtlCol="0" anchor="ctr" anchorCtr="0">
            <a:normAutofit/>
          </a:bodyPr>
          <a:lstStyle/>
          <a:p>
            <a:pPr rtl="0"/>
            <a:r>
              <a:rPr lang="pt-BR" sz="2500" b="1" i="1" spc="65" dirty="0">
                <a:solidFill>
                  <a:schemeClr val="accent1"/>
                </a:solidFill>
                <a:cs typeface="Arial"/>
              </a:rPr>
              <a:t>Prof. Kaio Mesquita</a:t>
            </a:r>
          </a:p>
        </p:txBody>
      </p:sp>
      <p:sp>
        <p:nvSpPr>
          <p:cNvPr id="6" name="objeto 7" descr="Retângulo bege">
            <a:extLst>
              <a:ext uri="{FF2B5EF4-FFF2-40B4-BE49-F238E27FC236}">
                <a16:creationId xmlns:a16="http://schemas.microsoft.com/office/drawing/2014/main" id="{B36975AA-C62E-46BE-9382-E2CF56FDF817}"/>
              </a:ext>
            </a:extLst>
          </p:cNvPr>
          <p:cNvSpPr/>
          <p:nvPr/>
        </p:nvSpPr>
        <p:spPr bwMode="white">
          <a:xfrm>
            <a:off x="3377250" y="3201294"/>
            <a:ext cx="5472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pt-BR" dirty="0"/>
          </a:p>
        </p:txBody>
      </p:sp>
      <p:pic>
        <p:nvPicPr>
          <p:cNvPr id="5" name="Imagem 4">
            <a:extLst>
              <a:ext uri="{FF2B5EF4-FFF2-40B4-BE49-F238E27FC236}">
                <a16:creationId xmlns:a16="http://schemas.microsoft.com/office/drawing/2014/main" id="{6FD6A263-CEE7-48E6-93F3-05609B729C22}"/>
              </a:ext>
            </a:extLst>
          </p:cNvPr>
          <p:cNvPicPr>
            <a:picLocks noChangeAspect="1"/>
          </p:cNvPicPr>
          <p:nvPr/>
        </p:nvPicPr>
        <p:blipFill>
          <a:blip r:embed="rId4">
            <a:duotone>
              <a:prstClr val="black"/>
              <a:schemeClr val="accent3">
                <a:tint val="45000"/>
                <a:satMod val="400000"/>
              </a:schemeClr>
            </a:duotone>
          </a:blip>
          <a:stretch>
            <a:fillRect/>
          </a:stretch>
        </p:blipFill>
        <p:spPr>
          <a:xfrm>
            <a:off x="-2540" y="6005384"/>
            <a:ext cx="859605" cy="852616"/>
          </a:xfrm>
          <a:prstGeom prst="rect">
            <a:avLst/>
          </a:prstGeom>
        </p:spPr>
      </p:pic>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10</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3.Instalando o Microsoft Power BI</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2374905"/>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Acesse o site </a:t>
            </a:r>
            <a:r>
              <a:rPr lang="pt-BR" sz="1800" u="sng" dirty="0">
                <a:solidFill>
                  <a:schemeClr val="tx2">
                    <a:lumMod val="50000"/>
                    <a:lumOff val="50000"/>
                  </a:schemeClr>
                </a:solidFill>
                <a:effectLst/>
                <a:latin typeface="+mj-l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https://powerbi.microsoft.com/pt-br/</a:t>
            </a:r>
            <a:r>
              <a:rPr lang="pt-BR" sz="1800" dirty="0">
                <a:solidFill>
                  <a:schemeClr val="tx2">
                    <a:lumMod val="50000"/>
                    <a:lumOff val="50000"/>
                  </a:schemeClr>
                </a:solidFill>
                <a:effectLst/>
                <a:latin typeface="+mj-lt"/>
                <a:ea typeface="Calibri" panose="020F0502020204030204" pitchFamily="34" charset="0"/>
                <a:cs typeface="Times New Roman" panose="02020603050405020304" pitchFamily="18" charset="0"/>
              </a:rPr>
              <a:t> </a:t>
            </a:r>
            <a:r>
              <a:rPr lang="pt-BR" sz="1800" dirty="0">
                <a:solidFill>
                  <a:schemeClr val="bg1"/>
                </a:solidFill>
                <a:effectLst/>
                <a:latin typeface="+mj-lt"/>
                <a:ea typeface="Calibri" panose="020F0502020204030204" pitchFamily="34" charset="0"/>
                <a:cs typeface="Times New Roman" panose="02020603050405020304" pitchFamily="18" charset="0"/>
              </a:rPr>
              <a:t>e na guia produtos selecione o Power BI Desktop.</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Posteriormente clique em fazer Download gratuitamente e uma requisição para abrir o Microsoft </a:t>
            </a:r>
            <a:r>
              <a:rPr lang="pt-BR" sz="1800" dirty="0" err="1">
                <a:solidFill>
                  <a:schemeClr val="bg1"/>
                </a:solidFill>
                <a:effectLst/>
                <a:latin typeface="+mj-lt"/>
                <a:ea typeface="Calibri" panose="020F0502020204030204" pitchFamily="34" charset="0"/>
                <a:cs typeface="Times New Roman" panose="02020603050405020304" pitchFamily="18" charset="0"/>
              </a:rPr>
              <a:t>Story</a:t>
            </a:r>
            <a:r>
              <a:rPr lang="pt-BR" sz="1800" dirty="0">
                <a:solidFill>
                  <a:schemeClr val="bg1"/>
                </a:solidFill>
                <a:effectLst/>
                <a:latin typeface="+mj-lt"/>
                <a:ea typeface="Calibri" panose="020F0502020204030204" pitchFamily="34" charset="0"/>
                <a:cs typeface="Times New Roman" panose="02020603050405020304" pitchFamily="18" charset="0"/>
              </a:rPr>
              <a:t> será pedida, aceite e espere carregar o app.</a:t>
            </a:r>
          </a:p>
          <a:p>
            <a:pPr algn="just">
              <a:lnSpc>
                <a:spcPct val="107000"/>
              </a:lnSpc>
              <a:spcAft>
                <a:spcPts val="800"/>
              </a:spcAft>
            </a:pPr>
            <a:r>
              <a:rPr lang="pt-B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Clique em </a:t>
            </a:r>
            <a:r>
              <a:rPr lang="pt-BR"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install</a:t>
            </a:r>
            <a:r>
              <a:rPr lang="pt-BR"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 espere o Download do arquivo ser concluído, sendo um arquivo atualmente de 521MB. Automaticamente o aplicativo será instalado logo após o download, então quando concluído pode executá-lo.</a:t>
            </a: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AF84C7E2-C6F4-4694-B349-427A588E81A7}"/>
              </a:ext>
            </a:extLst>
          </p:cNvPr>
          <p:cNvPicPr/>
          <p:nvPr/>
        </p:nvPicPr>
        <p:blipFill>
          <a:blip r:embed="rId6"/>
          <a:stretch>
            <a:fillRect/>
          </a:stretch>
        </p:blipFill>
        <p:spPr>
          <a:xfrm>
            <a:off x="1337076" y="4154278"/>
            <a:ext cx="1805502" cy="2656483"/>
          </a:xfrm>
          <a:prstGeom prst="rect">
            <a:avLst/>
          </a:prstGeom>
        </p:spPr>
      </p:pic>
      <p:pic>
        <p:nvPicPr>
          <p:cNvPr id="11" name="Imagem 10">
            <a:extLst>
              <a:ext uri="{FF2B5EF4-FFF2-40B4-BE49-F238E27FC236}">
                <a16:creationId xmlns:a16="http://schemas.microsoft.com/office/drawing/2014/main" id="{3DA098D2-7A3B-41D1-8928-953D23204052}"/>
              </a:ext>
            </a:extLst>
          </p:cNvPr>
          <p:cNvPicPr/>
          <p:nvPr/>
        </p:nvPicPr>
        <p:blipFill>
          <a:blip r:embed="rId7"/>
          <a:stretch>
            <a:fillRect/>
          </a:stretch>
        </p:blipFill>
        <p:spPr>
          <a:xfrm>
            <a:off x="3235971" y="4696579"/>
            <a:ext cx="4915576" cy="1736037"/>
          </a:xfrm>
          <a:prstGeom prst="rect">
            <a:avLst/>
          </a:prstGeom>
        </p:spPr>
      </p:pic>
      <p:pic>
        <p:nvPicPr>
          <p:cNvPr id="12" name="Imagem 11">
            <a:extLst>
              <a:ext uri="{FF2B5EF4-FFF2-40B4-BE49-F238E27FC236}">
                <a16:creationId xmlns:a16="http://schemas.microsoft.com/office/drawing/2014/main" id="{8C73977E-8492-443A-BDEB-FF299DB944ED}"/>
              </a:ext>
            </a:extLst>
          </p:cNvPr>
          <p:cNvPicPr/>
          <p:nvPr/>
        </p:nvPicPr>
        <p:blipFill>
          <a:blip r:embed="rId8"/>
          <a:stretch>
            <a:fillRect/>
          </a:stretch>
        </p:blipFill>
        <p:spPr>
          <a:xfrm>
            <a:off x="8192513" y="3891264"/>
            <a:ext cx="3006361" cy="2808286"/>
          </a:xfrm>
          <a:prstGeom prst="rect">
            <a:avLst/>
          </a:prstGeom>
        </p:spPr>
      </p:pic>
    </p:spTree>
    <p:extLst>
      <p:ext uri="{BB962C8B-B14F-4D97-AF65-F5344CB8AC3E}">
        <p14:creationId xmlns:p14="http://schemas.microsoft.com/office/powerpoint/2010/main" val="3760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11</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3.Instalando o Microsoft Power BI</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7" name="Imagem 16">
            <a:extLst>
              <a:ext uri="{FF2B5EF4-FFF2-40B4-BE49-F238E27FC236}">
                <a16:creationId xmlns:a16="http://schemas.microsoft.com/office/drawing/2014/main" id="{4081DA0D-C7D9-4ABB-BFF9-45C979FF3872}"/>
              </a:ext>
            </a:extLst>
          </p:cNvPr>
          <p:cNvPicPr/>
          <p:nvPr/>
        </p:nvPicPr>
        <p:blipFill>
          <a:blip r:embed="rId4"/>
          <a:stretch>
            <a:fillRect/>
          </a:stretch>
        </p:blipFill>
        <p:spPr>
          <a:xfrm>
            <a:off x="286197" y="2002790"/>
            <a:ext cx="5809803" cy="3561808"/>
          </a:xfrm>
          <a:prstGeom prst="rect">
            <a:avLst/>
          </a:prstGeom>
        </p:spPr>
      </p:pic>
      <p:pic>
        <p:nvPicPr>
          <p:cNvPr id="18" name="Imagem 17">
            <a:extLst>
              <a:ext uri="{FF2B5EF4-FFF2-40B4-BE49-F238E27FC236}">
                <a16:creationId xmlns:a16="http://schemas.microsoft.com/office/drawing/2014/main" id="{F6593096-E832-4EAA-8CFD-939E36C17184}"/>
              </a:ext>
            </a:extLst>
          </p:cNvPr>
          <p:cNvPicPr/>
          <p:nvPr/>
        </p:nvPicPr>
        <p:blipFill>
          <a:blip r:embed="rId5"/>
          <a:stretch>
            <a:fillRect/>
          </a:stretch>
        </p:blipFill>
        <p:spPr>
          <a:xfrm>
            <a:off x="6379797" y="2002790"/>
            <a:ext cx="5400040" cy="3561808"/>
          </a:xfrm>
          <a:prstGeom prst="rect">
            <a:avLst/>
          </a:prstGeom>
        </p:spPr>
      </p:pic>
    </p:spTree>
    <p:extLst>
      <p:ext uri="{BB962C8B-B14F-4D97-AF65-F5344CB8AC3E}">
        <p14:creationId xmlns:p14="http://schemas.microsoft.com/office/powerpoint/2010/main" val="190404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12</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991845"/>
          </a:xfrm>
        </p:spPr>
        <p:txBody>
          <a:bodyPr rtlCol="0">
            <a:noAutofit/>
          </a:bodyPr>
          <a:lstStyle/>
          <a:p>
            <a:pPr algn="just">
              <a:lnSpc>
                <a:spcPct val="107000"/>
              </a:lnSpc>
              <a:spcAft>
                <a:spcPts val="800"/>
              </a:spcAft>
            </a:pPr>
            <a:r>
              <a:rPr lang="pt-BR" sz="1800" dirty="0">
                <a:solidFill>
                  <a:srgbClr val="FF0000"/>
                </a:solidFill>
                <a:effectLst/>
                <a:highlight>
                  <a:srgbClr val="000000"/>
                </a:highlight>
                <a:latin typeface="+mj-lt"/>
                <a:ea typeface="Calibri" panose="020F0502020204030204" pitchFamily="34" charset="0"/>
                <a:cs typeface="Times New Roman" panose="02020603050405020304" pitchFamily="18" charset="0"/>
              </a:rPr>
              <a:t>Dados</a:t>
            </a:r>
            <a:r>
              <a:rPr lang="pt-BR" sz="1800" dirty="0">
                <a:solidFill>
                  <a:schemeClr val="bg1"/>
                </a:solidFill>
                <a:effectLst/>
                <a:latin typeface="+mj-lt"/>
                <a:ea typeface="Calibri" panose="020F0502020204030204" pitchFamily="34" charset="0"/>
                <a:cs typeface="Times New Roman" panose="02020603050405020304" pitchFamily="18" charset="0"/>
              </a:rPr>
              <a:t> x Informação </a:t>
            </a:r>
            <a:r>
              <a:rPr lang="pt-BR" sz="1800" dirty="0">
                <a:solidFill>
                  <a:schemeClr val="bg1"/>
                </a:solidFill>
                <a:latin typeface="+mj-lt"/>
                <a:ea typeface="Calibri" panose="020F0502020204030204" pitchFamily="34" charset="0"/>
                <a:cs typeface="Times New Roman" panose="02020603050405020304" pitchFamily="18" charset="0"/>
              </a:rPr>
              <a:t>x</a:t>
            </a:r>
            <a:r>
              <a:rPr lang="pt-BR" sz="1800" dirty="0">
                <a:solidFill>
                  <a:schemeClr val="bg1"/>
                </a:solidFill>
                <a:effectLst/>
                <a:latin typeface="+mj-lt"/>
                <a:ea typeface="Calibri" panose="020F0502020204030204" pitchFamily="34" charset="0"/>
                <a:cs typeface="Times New Roman" panose="02020603050405020304" pitchFamily="18" charset="0"/>
              </a:rPr>
              <a:t> Conhecimento x Inteligência</a:t>
            </a:r>
          </a:p>
          <a:p>
            <a:pPr algn="just">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tabela abaixo exemplifica um dado, relacionado a idade. Sendo apenas dois números “soltos”, ou seja, não são úteis para nenhuma empresa com esse tipo de apresentação. Não necessariamente precisa ser um número, mas pode ser uma palavra, um caractere ou um símbolo, que por si só não tem valor.</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 </a:t>
            </a: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3" name="Imagem 12">
            <a:extLst>
              <a:ext uri="{FF2B5EF4-FFF2-40B4-BE49-F238E27FC236}">
                <a16:creationId xmlns:a16="http://schemas.microsoft.com/office/drawing/2014/main" id="{1B5CA519-E699-4688-ACFE-971C1CC79EE2}"/>
              </a:ext>
            </a:extLst>
          </p:cNvPr>
          <p:cNvPicPr/>
          <p:nvPr/>
        </p:nvPicPr>
        <p:blipFill>
          <a:blip r:embed="rId5"/>
          <a:stretch>
            <a:fillRect/>
          </a:stretch>
        </p:blipFill>
        <p:spPr>
          <a:xfrm>
            <a:off x="2456865" y="3706807"/>
            <a:ext cx="7070193" cy="2345940"/>
          </a:xfrm>
          <a:prstGeom prst="rect">
            <a:avLst/>
          </a:prstGeom>
        </p:spPr>
      </p:pic>
    </p:spTree>
    <p:extLst>
      <p:ext uri="{BB962C8B-B14F-4D97-AF65-F5344CB8AC3E}">
        <p14:creationId xmlns:p14="http://schemas.microsoft.com/office/powerpoint/2010/main" val="312039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13</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991845"/>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Dados x </a:t>
            </a:r>
            <a:r>
              <a:rPr lang="pt-BR" sz="1800" dirty="0">
                <a:solidFill>
                  <a:srgbClr val="FF0000"/>
                </a:solidFill>
                <a:effectLst/>
                <a:highlight>
                  <a:srgbClr val="000000"/>
                </a:highlight>
                <a:latin typeface="+mj-lt"/>
                <a:ea typeface="Calibri" panose="020F0502020204030204" pitchFamily="34" charset="0"/>
                <a:cs typeface="Times New Roman" panose="02020603050405020304" pitchFamily="18" charset="0"/>
              </a:rPr>
              <a:t>Informação</a:t>
            </a:r>
            <a:r>
              <a:rPr lang="pt-BR" sz="1800" dirty="0">
                <a:solidFill>
                  <a:schemeClr val="bg1"/>
                </a:solidFill>
                <a:effectLst/>
                <a:latin typeface="+mj-lt"/>
                <a:ea typeface="Calibri" panose="020F0502020204030204" pitchFamily="34" charset="0"/>
                <a:cs typeface="Times New Roman" panose="02020603050405020304" pitchFamily="18" charset="0"/>
              </a:rPr>
              <a:t> </a:t>
            </a:r>
            <a:r>
              <a:rPr lang="pt-BR" sz="1800" dirty="0">
                <a:solidFill>
                  <a:schemeClr val="bg1"/>
                </a:solidFill>
                <a:latin typeface="+mj-lt"/>
                <a:ea typeface="Calibri" panose="020F0502020204030204" pitchFamily="34" charset="0"/>
                <a:cs typeface="Times New Roman" panose="02020603050405020304" pitchFamily="18" charset="0"/>
              </a:rPr>
              <a:t>x</a:t>
            </a:r>
            <a:r>
              <a:rPr lang="pt-BR" sz="1800" dirty="0">
                <a:solidFill>
                  <a:schemeClr val="bg1"/>
                </a:solidFill>
                <a:effectLst/>
                <a:latin typeface="+mj-lt"/>
                <a:ea typeface="Calibri" panose="020F0502020204030204" pitchFamily="34" charset="0"/>
                <a:cs typeface="Times New Roman" panose="02020603050405020304" pitchFamily="18" charset="0"/>
              </a:rPr>
              <a:t> Conhecimento x Inteligência</a:t>
            </a:r>
          </a:p>
          <a:p>
            <a:pPr algn="just">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Agora se tratando de informação, temos um conjunto de dados agrupados a qual conseguimos fazer alguma pergunta ou inferência. Por exemplo na tabela abaixo, Por que o Sócrates ganha mais que o Aristóteles se ele tem uma idade menor? Será que eles têm o mesmo tempo na empresa? </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 </a:t>
            </a: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4" name="Imagem 13">
            <a:extLst>
              <a:ext uri="{FF2B5EF4-FFF2-40B4-BE49-F238E27FC236}">
                <a16:creationId xmlns:a16="http://schemas.microsoft.com/office/drawing/2014/main" id="{27CA3DE4-9DEB-42B2-9F65-008E809CCFF2}"/>
              </a:ext>
            </a:extLst>
          </p:cNvPr>
          <p:cNvPicPr/>
          <p:nvPr/>
        </p:nvPicPr>
        <p:blipFill>
          <a:blip r:embed="rId5"/>
          <a:stretch>
            <a:fillRect/>
          </a:stretch>
        </p:blipFill>
        <p:spPr>
          <a:xfrm>
            <a:off x="2134360" y="3352178"/>
            <a:ext cx="7688031" cy="2676023"/>
          </a:xfrm>
          <a:prstGeom prst="rect">
            <a:avLst/>
          </a:prstGeom>
        </p:spPr>
      </p:pic>
      <p:sp>
        <p:nvSpPr>
          <p:cNvPr id="12" name="CaixaDeTexto 11">
            <a:extLst>
              <a:ext uri="{FF2B5EF4-FFF2-40B4-BE49-F238E27FC236}">
                <a16:creationId xmlns:a16="http://schemas.microsoft.com/office/drawing/2014/main" id="{9D480BEB-407D-45C0-A2AD-F2492FF5155D}"/>
              </a:ext>
            </a:extLst>
          </p:cNvPr>
          <p:cNvSpPr txBox="1"/>
          <p:nvPr/>
        </p:nvSpPr>
        <p:spPr>
          <a:xfrm>
            <a:off x="2758612" y="6134784"/>
            <a:ext cx="6166020" cy="670440"/>
          </a:xfrm>
          <a:prstGeom prst="rect">
            <a:avLst/>
          </a:prstGeom>
          <a:noFill/>
        </p:spPr>
        <p:txBody>
          <a:bodyPr wrap="square">
            <a:spAutoFit/>
          </a:bodyPr>
          <a:lstStyle/>
          <a:p>
            <a:pPr algn="ctr">
              <a:lnSpc>
                <a:spcPct val="107000"/>
              </a:lnSpc>
              <a:spcAft>
                <a:spcPts val="800"/>
              </a:spcAft>
              <a:tabLst>
                <a:tab pos="4050665" algn="l"/>
              </a:tabLst>
            </a:pPr>
            <a:r>
              <a:rPr lang="pt-BR" sz="1800" dirty="0">
                <a:solidFill>
                  <a:srgbClr val="FF0000"/>
                </a:solidFill>
                <a:effectLst/>
                <a:highlight>
                  <a:srgbClr val="000000"/>
                </a:highlight>
                <a:latin typeface="Times New Roman" panose="02020603050405020304" pitchFamily="18" charset="0"/>
                <a:ea typeface="Calibri" panose="020F0502020204030204" pitchFamily="34" charset="0"/>
                <a:cs typeface="Times New Roman" panose="02020603050405020304" pitchFamily="18" charset="0"/>
              </a:rPr>
              <a:t>AS PESSOAS TRABALHAM COM INFORMAÇÕES, MAS A TECNOLOGIA ARMAZENA DADOS!</a:t>
            </a:r>
            <a:endParaRPr lang="pt-BR" sz="1600" dirty="0">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006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14</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991845"/>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Dados x Informação </a:t>
            </a:r>
            <a:r>
              <a:rPr lang="pt-BR" sz="1800" dirty="0">
                <a:solidFill>
                  <a:schemeClr val="bg1"/>
                </a:solidFill>
                <a:latin typeface="+mj-lt"/>
                <a:ea typeface="Calibri" panose="020F0502020204030204" pitchFamily="34" charset="0"/>
                <a:cs typeface="Times New Roman" panose="02020603050405020304" pitchFamily="18" charset="0"/>
              </a:rPr>
              <a:t>x</a:t>
            </a:r>
            <a:r>
              <a:rPr lang="pt-BR" sz="1800" dirty="0">
                <a:solidFill>
                  <a:schemeClr val="bg1"/>
                </a:solidFill>
                <a:effectLst/>
                <a:latin typeface="+mj-lt"/>
                <a:ea typeface="Calibri" panose="020F0502020204030204" pitchFamily="34" charset="0"/>
                <a:cs typeface="Times New Roman" panose="02020603050405020304" pitchFamily="18" charset="0"/>
              </a:rPr>
              <a:t> </a:t>
            </a:r>
            <a:r>
              <a:rPr lang="pt-BR" sz="1800" dirty="0">
                <a:solidFill>
                  <a:srgbClr val="FF0000"/>
                </a:solidFill>
                <a:effectLst/>
                <a:highlight>
                  <a:srgbClr val="000000"/>
                </a:highlight>
                <a:latin typeface="+mj-lt"/>
                <a:ea typeface="Calibri" panose="020F0502020204030204" pitchFamily="34" charset="0"/>
                <a:cs typeface="Times New Roman" panose="02020603050405020304" pitchFamily="18" charset="0"/>
              </a:rPr>
              <a:t>Conhecimento</a:t>
            </a:r>
            <a:r>
              <a:rPr lang="pt-BR" sz="1800" dirty="0">
                <a:solidFill>
                  <a:schemeClr val="bg1"/>
                </a:solidFill>
                <a:effectLst/>
                <a:latin typeface="+mj-lt"/>
                <a:ea typeface="Calibri" panose="020F0502020204030204" pitchFamily="34" charset="0"/>
                <a:cs typeface="Times New Roman" panose="02020603050405020304" pitchFamily="18" charset="0"/>
              </a:rPr>
              <a:t> x Inteligência</a:t>
            </a:r>
          </a:p>
          <a:p>
            <a:pPr algn="just">
              <a:lnSpc>
                <a:spcPct val="107000"/>
              </a:lnSpc>
              <a:spcAft>
                <a:spcPts val="800"/>
              </a:spcAft>
            </a:pPr>
            <a:r>
              <a:rPr lang="pt-BR" sz="1800" dirty="0">
                <a:solidFill>
                  <a:schemeClr val="bg1"/>
                </a:solidFill>
                <a:effectLst/>
                <a:latin typeface="Times New Roman" panose="02020603050405020304" pitchFamily="18" charset="0"/>
                <a:ea typeface="Calibri" panose="020F0502020204030204" pitchFamily="34" charset="0"/>
              </a:rPr>
              <a:t>Agora quando fazemos relações entre as informações e conseguimos inferir algo, estamos trabalhando com nosso conhecimento, Por exemplo, as pessoas que trabalham nessa empresa na área de Ciência de Dados ganham mais de R$17.000,00, logo é justificado o valor do salário de Sócrates.</a:t>
            </a:r>
            <a:r>
              <a:rPr lang="pt-BR" sz="1800" dirty="0">
                <a:solidFill>
                  <a:schemeClr val="bg1"/>
                </a:solidFill>
                <a:effectLst/>
                <a:latin typeface="+mj-lt"/>
                <a:ea typeface="Calibri" panose="020F0502020204030204" pitchFamily="34" charset="0"/>
                <a:cs typeface="Times New Roman" panose="02020603050405020304" pitchFamily="18" charset="0"/>
              </a:rPr>
              <a:t> </a:t>
            </a: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3" name="Imagem 12">
            <a:extLst>
              <a:ext uri="{FF2B5EF4-FFF2-40B4-BE49-F238E27FC236}">
                <a16:creationId xmlns:a16="http://schemas.microsoft.com/office/drawing/2014/main" id="{3D6971DD-1B4E-4FCE-9F8B-5A3366E19CAF}"/>
              </a:ext>
            </a:extLst>
          </p:cNvPr>
          <p:cNvPicPr/>
          <p:nvPr/>
        </p:nvPicPr>
        <p:blipFill>
          <a:blip r:embed="rId5"/>
          <a:stretch>
            <a:fillRect/>
          </a:stretch>
        </p:blipFill>
        <p:spPr>
          <a:xfrm>
            <a:off x="1925495" y="3783846"/>
            <a:ext cx="8058763" cy="2676017"/>
          </a:xfrm>
          <a:prstGeom prst="rect">
            <a:avLst/>
          </a:prstGeom>
        </p:spPr>
      </p:pic>
    </p:spTree>
    <p:extLst>
      <p:ext uri="{BB962C8B-B14F-4D97-AF65-F5344CB8AC3E}">
        <p14:creationId xmlns:p14="http://schemas.microsoft.com/office/powerpoint/2010/main" val="356681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15</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991845"/>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Dados x Informação </a:t>
            </a:r>
            <a:r>
              <a:rPr lang="pt-BR" sz="1800" dirty="0">
                <a:solidFill>
                  <a:schemeClr val="bg1"/>
                </a:solidFill>
                <a:latin typeface="+mj-lt"/>
                <a:ea typeface="Calibri" panose="020F0502020204030204" pitchFamily="34" charset="0"/>
                <a:cs typeface="Times New Roman" panose="02020603050405020304" pitchFamily="18" charset="0"/>
              </a:rPr>
              <a:t>x</a:t>
            </a:r>
            <a:r>
              <a:rPr lang="pt-BR" sz="1800" dirty="0">
                <a:solidFill>
                  <a:schemeClr val="bg1"/>
                </a:solidFill>
                <a:effectLst/>
                <a:latin typeface="+mj-lt"/>
                <a:ea typeface="Calibri" panose="020F0502020204030204" pitchFamily="34" charset="0"/>
                <a:cs typeface="Times New Roman" panose="02020603050405020304" pitchFamily="18" charset="0"/>
              </a:rPr>
              <a:t> Conhecimento x </a:t>
            </a:r>
            <a:r>
              <a:rPr lang="pt-BR" sz="1800" dirty="0">
                <a:solidFill>
                  <a:srgbClr val="FF0000"/>
                </a:solidFill>
                <a:effectLst/>
                <a:highlight>
                  <a:srgbClr val="000000"/>
                </a:highlight>
                <a:latin typeface="+mj-lt"/>
                <a:ea typeface="Calibri" panose="020F0502020204030204" pitchFamily="34" charset="0"/>
                <a:cs typeface="Times New Roman" panose="02020603050405020304" pitchFamily="18" charset="0"/>
              </a:rPr>
              <a:t>Inteligência</a:t>
            </a:r>
          </a:p>
          <a:p>
            <a:pPr algn="just">
              <a:lnSpc>
                <a:spcPct val="107000"/>
              </a:lnSpc>
              <a:spcAft>
                <a:spcPts val="800"/>
              </a:spcAft>
            </a:pPr>
            <a:r>
              <a:rPr lang="pt-BR" sz="1800" dirty="0">
                <a:solidFill>
                  <a:schemeClr val="bg1"/>
                </a:solidFill>
                <a:effectLst/>
                <a:latin typeface="Times New Roman" panose="02020603050405020304" pitchFamily="18" charset="0"/>
                <a:ea typeface="Calibri" panose="020F0502020204030204" pitchFamily="34" charset="0"/>
              </a:rPr>
              <a:t>Agora a inteligência ou sabedoria está na capacidade de resolver problemas, na forma como cada um utiliza seu conhecimento para se chegar a alguma conclusão.</a:t>
            </a: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3" name="Imagem 12">
            <a:extLst>
              <a:ext uri="{FF2B5EF4-FFF2-40B4-BE49-F238E27FC236}">
                <a16:creationId xmlns:a16="http://schemas.microsoft.com/office/drawing/2014/main" id="{3D6971DD-1B4E-4FCE-9F8B-5A3366E19CAF}"/>
              </a:ext>
            </a:extLst>
          </p:cNvPr>
          <p:cNvPicPr/>
          <p:nvPr/>
        </p:nvPicPr>
        <p:blipFill>
          <a:blip r:embed="rId5"/>
          <a:stretch>
            <a:fillRect/>
          </a:stretch>
        </p:blipFill>
        <p:spPr>
          <a:xfrm>
            <a:off x="1868416" y="3391979"/>
            <a:ext cx="7547432" cy="3199882"/>
          </a:xfrm>
          <a:prstGeom prst="rect">
            <a:avLst/>
          </a:prstGeom>
        </p:spPr>
      </p:pic>
      <p:pic>
        <p:nvPicPr>
          <p:cNvPr id="3" name="Imagem 2">
            <a:extLst>
              <a:ext uri="{FF2B5EF4-FFF2-40B4-BE49-F238E27FC236}">
                <a16:creationId xmlns:a16="http://schemas.microsoft.com/office/drawing/2014/main" id="{2BD1AF3A-FE2D-429B-93DB-1D9D140E9133}"/>
              </a:ext>
            </a:extLst>
          </p:cNvPr>
          <p:cNvPicPr/>
          <p:nvPr/>
        </p:nvPicPr>
        <p:blipFill rotWithShape="1">
          <a:blip r:embed="rId6"/>
          <a:srcRect t="43815" r="67135"/>
          <a:stretch/>
        </p:blipFill>
        <p:spPr>
          <a:xfrm>
            <a:off x="3452338" y="4743710"/>
            <a:ext cx="1930000" cy="1833266"/>
          </a:xfrm>
          <a:prstGeom prst="rect">
            <a:avLst/>
          </a:prstGeom>
        </p:spPr>
      </p:pic>
      <p:pic>
        <p:nvPicPr>
          <p:cNvPr id="4" name="Imagem 3">
            <a:extLst>
              <a:ext uri="{FF2B5EF4-FFF2-40B4-BE49-F238E27FC236}">
                <a16:creationId xmlns:a16="http://schemas.microsoft.com/office/drawing/2014/main" id="{F9485D9C-43BF-4241-90E6-0A02F821617D}"/>
              </a:ext>
            </a:extLst>
          </p:cNvPr>
          <p:cNvPicPr/>
          <p:nvPr/>
        </p:nvPicPr>
        <p:blipFill rotWithShape="1">
          <a:blip r:embed="rId7"/>
          <a:srcRect l="22051" t="47942" r="64491" b="4377"/>
          <a:stretch/>
        </p:blipFill>
        <p:spPr>
          <a:xfrm>
            <a:off x="2070945" y="4897127"/>
            <a:ext cx="1410413" cy="1526432"/>
          </a:xfrm>
          <a:prstGeom prst="rect">
            <a:avLst/>
          </a:prstGeom>
        </p:spPr>
      </p:pic>
    </p:spTree>
    <p:extLst>
      <p:ext uri="{BB962C8B-B14F-4D97-AF65-F5344CB8AC3E}">
        <p14:creationId xmlns:p14="http://schemas.microsoft.com/office/powerpoint/2010/main" val="3063155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24714"/>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solidFill>
                  <a:schemeClr val="bg1"/>
                </a:solidFill>
              </a:rPr>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16</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3475600"/>
          </a:xfrm>
        </p:spPr>
        <p:txBody>
          <a:bodyPr rtlCol="0">
            <a:noAutofit/>
          </a:bodyPr>
          <a:lstStyle/>
          <a:p>
            <a:pPr algn="just">
              <a:lnSpc>
                <a:spcPct val="107000"/>
              </a:lnSpc>
              <a:spcAft>
                <a:spcPts val="800"/>
              </a:spcAft>
            </a:pP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 que é Business </a:t>
            </a:r>
            <a:r>
              <a:rPr lang="pt-BR"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Intelligence</a:t>
            </a: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pt-BR"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“Business </a:t>
            </a:r>
            <a:r>
              <a:rPr lang="pt-BR" sz="20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Intelligence</a:t>
            </a:r>
            <a:r>
              <a:rPr lang="pt-BR"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(BI) ou em português, Inteligência de Negócios, é um termo abrangente destinado a cobrir  todas  as  atividades  necessárias  para  que  uma  empresa  transforme  dados brutos em conhecimento. Em outras palavras, são esforços da empresa para entender o que sabe e o que não sabe de sua própria existência e operações. “</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80294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solidFill>
                  <a:schemeClr val="bg1"/>
                </a:solidFill>
              </a:rPr>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17</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3475600"/>
          </a:xfrm>
        </p:spPr>
        <p:txBody>
          <a:bodyPr rtlCol="0">
            <a:noAutofit/>
          </a:bodyPr>
          <a:lstStyle/>
          <a:p>
            <a:pPr algn="just">
              <a:lnSpc>
                <a:spcPct val="107000"/>
              </a:lnSpc>
              <a:spcAft>
                <a:spcPts val="800"/>
              </a:spcAft>
            </a:pP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Business </a:t>
            </a:r>
            <a:r>
              <a:rPr lang="pt-BR"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Intelligence</a:t>
            </a: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x Data Science</a:t>
            </a:r>
            <a:endParaRPr lang="pt-BR"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1910"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Temos 4 tipos de análises de dados: </a:t>
            </a:r>
            <a:r>
              <a:rPr lang="pt-BR" sz="1800" b="1" dirty="0">
                <a:solidFill>
                  <a:schemeClr val="bg1"/>
                </a:solidFill>
                <a:effectLst/>
                <a:latin typeface="+mj-lt"/>
                <a:ea typeface="Calibri" panose="020F0502020204030204" pitchFamily="34" charset="0"/>
                <a:cs typeface="Times New Roman" panose="02020603050405020304" pitchFamily="18" charset="0"/>
              </a:rPr>
              <a:t>Descritiva, Diagnóstica, Preditiva e Prescritiva</a:t>
            </a:r>
            <a:r>
              <a:rPr lang="pt-BR" sz="1800" dirty="0">
                <a:solidFill>
                  <a:schemeClr val="bg1"/>
                </a:solidFill>
                <a:effectLst/>
                <a:latin typeface="+mj-lt"/>
                <a:ea typeface="Calibri" panose="020F0502020204030204" pitchFamily="34" charset="0"/>
                <a:cs typeface="Times New Roman" panose="02020603050405020304" pitchFamily="18" charset="0"/>
              </a:rPr>
              <a:t>. A escolha de qual análise utilizar vai depender da finalidade. Não necessariamente precisa-se fazer apenas uma técnica de análise, mas sim um conjunto dessas técnicas voltadas ao problema.</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BF093A77-4F8B-453D-BD3D-FCA038093FBF}"/>
              </a:ext>
            </a:extLst>
          </p:cNvPr>
          <p:cNvPicPr/>
          <p:nvPr/>
        </p:nvPicPr>
        <p:blipFill>
          <a:blip r:embed="rId5"/>
          <a:stretch>
            <a:fillRect/>
          </a:stretch>
        </p:blipFill>
        <p:spPr>
          <a:xfrm>
            <a:off x="3963972" y="3368675"/>
            <a:ext cx="3543300" cy="3124200"/>
          </a:xfrm>
          <a:prstGeom prst="rect">
            <a:avLst/>
          </a:prstGeom>
        </p:spPr>
      </p:pic>
    </p:spTree>
    <p:extLst>
      <p:ext uri="{BB962C8B-B14F-4D97-AF65-F5344CB8AC3E}">
        <p14:creationId xmlns:p14="http://schemas.microsoft.com/office/powerpoint/2010/main" val="1471975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solidFill>
                  <a:schemeClr val="bg1"/>
                </a:solidFill>
              </a:rPr>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18</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4. Apresentação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3475600"/>
          </a:xfrm>
        </p:spPr>
        <p:txBody>
          <a:bodyPr rtlCol="0">
            <a:noAutofit/>
          </a:bodyPr>
          <a:lstStyle/>
          <a:p>
            <a:pPr algn="just">
              <a:lnSpc>
                <a:spcPct val="107000"/>
              </a:lnSpc>
              <a:spcAft>
                <a:spcPts val="800"/>
              </a:spcAft>
            </a:pP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Business </a:t>
            </a:r>
            <a:r>
              <a:rPr lang="pt-BR"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Intelligence</a:t>
            </a: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x Data Science</a:t>
            </a:r>
            <a:endParaRPr lang="pt-BR"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1910"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Temos 4 tipos de análises de dados: </a:t>
            </a:r>
            <a:r>
              <a:rPr lang="pt-BR" sz="1800" b="1" dirty="0">
                <a:solidFill>
                  <a:schemeClr val="bg1"/>
                </a:solidFill>
                <a:effectLst/>
                <a:latin typeface="+mj-lt"/>
                <a:ea typeface="Calibri" panose="020F0502020204030204" pitchFamily="34" charset="0"/>
                <a:cs typeface="Times New Roman" panose="02020603050405020304" pitchFamily="18" charset="0"/>
              </a:rPr>
              <a:t>Descritiva, Diagnóstica, Preditiva e Prescritiva</a:t>
            </a:r>
            <a:r>
              <a:rPr lang="pt-BR" sz="1800" dirty="0">
                <a:solidFill>
                  <a:schemeClr val="bg1"/>
                </a:solidFill>
                <a:effectLst/>
                <a:latin typeface="+mj-lt"/>
                <a:ea typeface="Calibri" panose="020F0502020204030204" pitchFamily="34" charset="0"/>
                <a:cs typeface="Times New Roman" panose="02020603050405020304" pitchFamily="18" charset="0"/>
              </a:rPr>
              <a:t>. A escolha de qual análise utilizar vai depender da finalidade. Não necessariamente precisa-se fazer apenas uma técnica de análise, mas sim um conjunto dessas técnicas voltadas ao problema.</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1" name="Imagem 10">
            <a:extLst>
              <a:ext uri="{FF2B5EF4-FFF2-40B4-BE49-F238E27FC236}">
                <a16:creationId xmlns:a16="http://schemas.microsoft.com/office/drawing/2014/main" id="{A83ADDF6-E507-49F5-9F1D-90A094038122}"/>
              </a:ext>
            </a:extLst>
          </p:cNvPr>
          <p:cNvPicPr/>
          <p:nvPr/>
        </p:nvPicPr>
        <p:blipFill>
          <a:blip r:embed="rId5"/>
          <a:stretch>
            <a:fillRect/>
          </a:stretch>
        </p:blipFill>
        <p:spPr>
          <a:xfrm>
            <a:off x="1632664" y="3440625"/>
            <a:ext cx="9222260" cy="3111027"/>
          </a:xfrm>
          <a:prstGeom prst="rect">
            <a:avLst/>
          </a:prstGeom>
        </p:spPr>
      </p:pic>
      <p:cxnSp>
        <p:nvCxnSpPr>
          <p:cNvPr id="13" name="Conector reto 12">
            <a:extLst>
              <a:ext uri="{FF2B5EF4-FFF2-40B4-BE49-F238E27FC236}">
                <a16:creationId xmlns:a16="http://schemas.microsoft.com/office/drawing/2014/main" id="{71B224FD-FABC-4492-BEA9-A702C3753F59}"/>
              </a:ext>
            </a:extLst>
          </p:cNvPr>
          <p:cNvCxnSpPr/>
          <p:nvPr/>
        </p:nvCxnSpPr>
        <p:spPr>
          <a:xfrm>
            <a:off x="7945395" y="3830595"/>
            <a:ext cx="3954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Conector reto 18">
            <a:extLst>
              <a:ext uri="{FF2B5EF4-FFF2-40B4-BE49-F238E27FC236}">
                <a16:creationId xmlns:a16="http://schemas.microsoft.com/office/drawing/2014/main" id="{E4794DDD-FDD2-465A-8AB6-7FFEB141E923}"/>
              </a:ext>
            </a:extLst>
          </p:cNvPr>
          <p:cNvCxnSpPr/>
          <p:nvPr/>
        </p:nvCxnSpPr>
        <p:spPr>
          <a:xfrm>
            <a:off x="7924800" y="4983892"/>
            <a:ext cx="3954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BEEF990D-E620-43F3-9AE7-839DA8121E08}"/>
              </a:ext>
            </a:extLst>
          </p:cNvPr>
          <p:cNvCxnSpPr>
            <a:cxnSpLocks/>
          </p:cNvCxnSpPr>
          <p:nvPr/>
        </p:nvCxnSpPr>
        <p:spPr>
          <a:xfrm flipV="1">
            <a:off x="8340811" y="3830595"/>
            <a:ext cx="0" cy="1153297"/>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Conector reto 26">
            <a:extLst>
              <a:ext uri="{FF2B5EF4-FFF2-40B4-BE49-F238E27FC236}">
                <a16:creationId xmlns:a16="http://schemas.microsoft.com/office/drawing/2014/main" id="{998410DC-26E5-4F02-95A7-93FE96A9EB42}"/>
              </a:ext>
            </a:extLst>
          </p:cNvPr>
          <p:cNvCxnSpPr/>
          <p:nvPr/>
        </p:nvCxnSpPr>
        <p:spPr>
          <a:xfrm>
            <a:off x="9419967" y="3830595"/>
            <a:ext cx="3954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Conector reto 27">
            <a:extLst>
              <a:ext uri="{FF2B5EF4-FFF2-40B4-BE49-F238E27FC236}">
                <a16:creationId xmlns:a16="http://schemas.microsoft.com/office/drawing/2014/main" id="{4C41DD5B-D620-4AE8-A6C4-A218D2C13FDA}"/>
              </a:ext>
            </a:extLst>
          </p:cNvPr>
          <p:cNvCxnSpPr/>
          <p:nvPr/>
        </p:nvCxnSpPr>
        <p:spPr>
          <a:xfrm>
            <a:off x="9419967" y="6075406"/>
            <a:ext cx="3954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Conector reto 28">
            <a:extLst>
              <a:ext uri="{FF2B5EF4-FFF2-40B4-BE49-F238E27FC236}">
                <a16:creationId xmlns:a16="http://schemas.microsoft.com/office/drawing/2014/main" id="{D9E4C0D8-6B65-4D87-8E03-AC7BFD5951D7}"/>
              </a:ext>
            </a:extLst>
          </p:cNvPr>
          <p:cNvCxnSpPr>
            <a:cxnSpLocks/>
          </p:cNvCxnSpPr>
          <p:nvPr/>
        </p:nvCxnSpPr>
        <p:spPr>
          <a:xfrm flipV="1">
            <a:off x="9815383" y="3830596"/>
            <a:ext cx="0" cy="224481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4178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solidFill>
                  <a:schemeClr val="bg1"/>
                </a:solidFill>
              </a:rPr>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19</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5. Business </a:t>
            </a:r>
            <a:r>
              <a:rPr lang="pt-BR" dirty="0" err="1"/>
              <a:t>Intelligence</a:t>
            </a:r>
            <a:r>
              <a:rPr lang="pt-BR" dirty="0"/>
              <a:t> e Big Data</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3475600"/>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rPr>
              <a:t>Big Data geralmente se refere a grandes conjuntos de dados que são simplesmente muito grandes para ser gerenciados ou consultados com ferramentas tradicionais de análise de dados;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Esse volume imenso de dados é resultado da explosão de ferramentas de geração de dados, rastreamento, monitoramento, transações e redes sociais (para citar alguns) que se tornaram tão populares nos últimos anos.</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1"/>
            <a:ext cx="725046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4" name="Imagem 3">
            <a:extLst>
              <a:ext uri="{FF2B5EF4-FFF2-40B4-BE49-F238E27FC236}">
                <a16:creationId xmlns:a16="http://schemas.microsoft.com/office/drawing/2014/main" id="{61F1B7DB-BCBC-421E-A3F2-2D0AC44A6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1756" y="3823199"/>
            <a:ext cx="3121152" cy="2663952"/>
          </a:xfrm>
          <a:prstGeom prst="rect">
            <a:avLst/>
          </a:prstGeom>
        </p:spPr>
      </p:pic>
      <p:sp>
        <p:nvSpPr>
          <p:cNvPr id="5" name="Elipse 4">
            <a:extLst>
              <a:ext uri="{FF2B5EF4-FFF2-40B4-BE49-F238E27FC236}">
                <a16:creationId xmlns:a16="http://schemas.microsoft.com/office/drawing/2014/main" id="{6E232545-D603-48A7-A4A4-592DBE4363F6}"/>
              </a:ext>
            </a:extLst>
          </p:cNvPr>
          <p:cNvSpPr/>
          <p:nvPr/>
        </p:nvSpPr>
        <p:spPr>
          <a:xfrm>
            <a:off x="8587946" y="3571103"/>
            <a:ext cx="1964724"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Volume</a:t>
            </a:r>
          </a:p>
        </p:txBody>
      </p:sp>
      <p:sp>
        <p:nvSpPr>
          <p:cNvPr id="8" name="Elipse 7">
            <a:extLst>
              <a:ext uri="{FF2B5EF4-FFF2-40B4-BE49-F238E27FC236}">
                <a16:creationId xmlns:a16="http://schemas.microsoft.com/office/drawing/2014/main" id="{CBA64465-79CB-461E-AF80-E40232FA71E6}"/>
              </a:ext>
            </a:extLst>
          </p:cNvPr>
          <p:cNvSpPr/>
          <p:nvPr/>
        </p:nvSpPr>
        <p:spPr>
          <a:xfrm>
            <a:off x="8589113" y="4684626"/>
            <a:ext cx="1964724"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Velocidade</a:t>
            </a:r>
          </a:p>
        </p:txBody>
      </p:sp>
      <p:sp>
        <p:nvSpPr>
          <p:cNvPr id="9" name="Elipse 8">
            <a:extLst>
              <a:ext uri="{FF2B5EF4-FFF2-40B4-BE49-F238E27FC236}">
                <a16:creationId xmlns:a16="http://schemas.microsoft.com/office/drawing/2014/main" id="{86AB8109-98FA-42FA-8623-322187770D67}"/>
              </a:ext>
            </a:extLst>
          </p:cNvPr>
          <p:cNvSpPr/>
          <p:nvPr/>
        </p:nvSpPr>
        <p:spPr>
          <a:xfrm>
            <a:off x="8490705" y="5746128"/>
            <a:ext cx="2159205"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Veracidade</a:t>
            </a:r>
          </a:p>
        </p:txBody>
      </p:sp>
      <p:sp>
        <p:nvSpPr>
          <p:cNvPr id="10" name="Elipse 9">
            <a:extLst>
              <a:ext uri="{FF2B5EF4-FFF2-40B4-BE49-F238E27FC236}">
                <a16:creationId xmlns:a16="http://schemas.microsoft.com/office/drawing/2014/main" id="{AF9598F1-303F-48AE-9DA3-FD1387368D82}"/>
              </a:ext>
            </a:extLst>
          </p:cNvPr>
          <p:cNvSpPr/>
          <p:nvPr/>
        </p:nvSpPr>
        <p:spPr>
          <a:xfrm>
            <a:off x="1126412" y="3737453"/>
            <a:ext cx="2159205"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Variedade</a:t>
            </a:r>
          </a:p>
        </p:txBody>
      </p:sp>
      <p:sp>
        <p:nvSpPr>
          <p:cNvPr id="12" name="Elipse 11">
            <a:extLst>
              <a:ext uri="{FF2B5EF4-FFF2-40B4-BE49-F238E27FC236}">
                <a16:creationId xmlns:a16="http://schemas.microsoft.com/office/drawing/2014/main" id="{8F2BA7DB-F828-4753-ACA7-79365487F225}"/>
              </a:ext>
            </a:extLst>
          </p:cNvPr>
          <p:cNvSpPr/>
          <p:nvPr/>
        </p:nvSpPr>
        <p:spPr>
          <a:xfrm>
            <a:off x="1126412" y="4769539"/>
            <a:ext cx="2159205"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Valor</a:t>
            </a:r>
          </a:p>
        </p:txBody>
      </p:sp>
      <p:sp>
        <p:nvSpPr>
          <p:cNvPr id="13" name="Elipse 12">
            <a:extLst>
              <a:ext uri="{FF2B5EF4-FFF2-40B4-BE49-F238E27FC236}">
                <a16:creationId xmlns:a16="http://schemas.microsoft.com/office/drawing/2014/main" id="{AC6B8AE8-8EDF-46EB-8EE2-9246E67FB831}"/>
              </a:ext>
            </a:extLst>
          </p:cNvPr>
          <p:cNvSpPr/>
          <p:nvPr/>
        </p:nvSpPr>
        <p:spPr>
          <a:xfrm>
            <a:off x="988343" y="5718038"/>
            <a:ext cx="2159205" cy="8649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Viabilidade</a:t>
            </a:r>
          </a:p>
        </p:txBody>
      </p:sp>
    </p:spTree>
    <p:extLst>
      <p:ext uri="{BB962C8B-B14F-4D97-AF65-F5344CB8AC3E}">
        <p14:creationId xmlns:p14="http://schemas.microsoft.com/office/powerpoint/2010/main" val="2627673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DB1576A-5D4E-498E-BA2E-FA9EB23F6562}"/>
              </a:ext>
            </a:extLst>
          </p:cNvPr>
          <p:cNvPicPr>
            <a:picLocks noChangeAspect="1"/>
          </p:cNvPicPr>
          <p:nvPr/>
        </p:nvPicPr>
        <p:blipFill>
          <a:blip r:embed="rId3"/>
          <a:stretch>
            <a:fillRect/>
          </a:stretch>
        </p:blipFill>
        <p:spPr>
          <a:xfrm>
            <a:off x="-1" y="0"/>
            <a:ext cx="7353005" cy="6858000"/>
          </a:xfrm>
          <a:prstGeom prst="rect">
            <a:avLst/>
          </a:prstGeom>
        </p:spPr>
      </p:pic>
      <p:sp>
        <p:nvSpPr>
          <p:cNvPr id="5" name="objeto 3" descr="Retângulo bege">
            <a:extLst>
              <a:ext uri="{FF2B5EF4-FFF2-40B4-BE49-F238E27FC236}">
                <a16:creationId xmlns:a16="http://schemas.microsoft.com/office/drawing/2014/main" id="{DCF29767-6635-4A46-AB77-672CC90C6FBE}"/>
              </a:ext>
            </a:extLst>
          </p:cNvPr>
          <p:cNvSpPr/>
          <p:nvPr/>
        </p:nvSpPr>
        <p:spPr>
          <a:xfrm>
            <a:off x="8181340" y="919031"/>
            <a:ext cx="4010660" cy="525587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pt-BR" dirty="0"/>
          </a:p>
        </p:txBody>
      </p:sp>
      <p:sp>
        <p:nvSpPr>
          <p:cNvPr id="6" name="objeto 6" descr="Retângulo azul">
            <a:extLst>
              <a:ext uri="{FF2B5EF4-FFF2-40B4-BE49-F238E27FC236}">
                <a16:creationId xmlns:a16="http://schemas.microsoft.com/office/drawing/2014/main" id="{9FABC344-E043-45BE-8588-06C658DBCE70}"/>
              </a:ext>
            </a:extLst>
          </p:cNvPr>
          <p:cNvSpPr/>
          <p:nvPr/>
        </p:nvSpPr>
        <p:spPr>
          <a:xfrm>
            <a:off x="5515799" y="1252606"/>
            <a:ext cx="6689725" cy="450564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pt-BR" dirty="0"/>
          </a:p>
        </p:txBody>
      </p:sp>
      <p:sp>
        <p:nvSpPr>
          <p:cNvPr id="2" name="Título 1">
            <a:extLst>
              <a:ext uri="{FF2B5EF4-FFF2-40B4-BE49-F238E27FC236}">
                <a16:creationId xmlns:a16="http://schemas.microsoft.com/office/drawing/2014/main" id="{345C5720-51D4-4632-91CD-936B8AB96750}"/>
              </a:ext>
            </a:extLst>
          </p:cNvPr>
          <p:cNvSpPr>
            <a:spLocks noGrp="1"/>
          </p:cNvSpPr>
          <p:nvPr>
            <p:ph type="title"/>
          </p:nvPr>
        </p:nvSpPr>
        <p:spPr bwMode="white">
          <a:xfrm>
            <a:off x="6188242" y="1454460"/>
            <a:ext cx="5165558" cy="833856"/>
          </a:xfrm>
        </p:spPr>
        <p:txBody>
          <a:bodyPr rtlCol="0"/>
          <a:lstStyle/>
          <a:p>
            <a:pPr rtl="0"/>
            <a:r>
              <a:rPr lang="pt-BR" dirty="0">
                <a:solidFill>
                  <a:schemeClr val="bg1"/>
                </a:solidFill>
              </a:rPr>
              <a:t>Kaio Mesquita</a:t>
            </a:r>
            <a:endParaRPr lang="pt-BR" dirty="0"/>
          </a:p>
        </p:txBody>
      </p:sp>
      <p:sp>
        <p:nvSpPr>
          <p:cNvPr id="3" name="Espaço Reservado para o Número do Slide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pt-BR" sz="1000" smtClean="0"/>
              <a:t>2</a:t>
            </a:fld>
            <a:endParaRPr lang="pt-BR" sz="1000" dirty="0"/>
          </a:p>
        </p:txBody>
      </p:sp>
      <p:sp>
        <p:nvSpPr>
          <p:cNvPr id="7" name="objeto 9" descr="Retângulo bege">
            <a:extLst>
              <a:ext uri="{FF2B5EF4-FFF2-40B4-BE49-F238E27FC236}">
                <a16:creationId xmlns:a16="http://schemas.microsoft.com/office/drawing/2014/main" id="{02C6628C-972C-4717-AAF3-D882B30F6658}"/>
              </a:ext>
            </a:extLst>
          </p:cNvPr>
          <p:cNvSpPr/>
          <p:nvPr/>
        </p:nvSpPr>
        <p:spPr bwMode="white">
          <a:xfrm flipV="1">
            <a:off x="6174718" y="2187830"/>
            <a:ext cx="4792218" cy="515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pt-BR" dirty="0"/>
          </a:p>
        </p:txBody>
      </p:sp>
      <p:sp>
        <p:nvSpPr>
          <p:cNvPr id="9" name="Espaço Reservado para Conteúdo 3">
            <a:extLst>
              <a:ext uri="{FF2B5EF4-FFF2-40B4-BE49-F238E27FC236}">
                <a16:creationId xmlns:a16="http://schemas.microsoft.com/office/drawing/2014/main" id="{E7A818AB-B120-41D5-88A6-933AB9CAAE68}"/>
              </a:ext>
            </a:extLst>
          </p:cNvPr>
          <p:cNvSpPr txBox="1">
            <a:spLocks/>
          </p:cNvSpPr>
          <p:nvPr/>
        </p:nvSpPr>
        <p:spPr bwMode="white">
          <a:xfrm>
            <a:off x="5725297" y="2525295"/>
            <a:ext cx="6866238" cy="2878245"/>
          </a:xfrm>
          <a:prstGeom prst="rect">
            <a:avLst/>
          </a:prstGeom>
        </p:spPr>
        <p:txBody>
          <a:bodyPr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i="1" spc="-25" dirty="0">
                <a:solidFill>
                  <a:schemeClr val="bg2">
                    <a:lumMod val="20000"/>
                    <a:lumOff val="80000"/>
                  </a:schemeClr>
                </a:solidFill>
                <a:cs typeface="Arial"/>
              </a:rPr>
              <a:t>Técnico em informática –  EEEP Maria Dolores</a:t>
            </a:r>
          </a:p>
          <a:p>
            <a:r>
              <a:rPr lang="pt-BR" sz="1800" i="1" spc="-25" dirty="0">
                <a:solidFill>
                  <a:schemeClr val="bg2">
                    <a:lumMod val="20000"/>
                    <a:lumOff val="80000"/>
                  </a:schemeClr>
                </a:solidFill>
                <a:cs typeface="Arial"/>
              </a:rPr>
              <a:t>Engenheiro Civil - UFC</a:t>
            </a:r>
          </a:p>
          <a:p>
            <a:r>
              <a:rPr lang="pt-BR" sz="1800" i="1" spc="-25" dirty="0">
                <a:solidFill>
                  <a:schemeClr val="bg2">
                    <a:lumMod val="20000"/>
                    <a:lumOff val="80000"/>
                  </a:schemeClr>
                </a:solidFill>
                <a:cs typeface="Arial"/>
              </a:rPr>
              <a:t>Especialista em Ciência de Dados – Univ. Leonardo da Vinci</a:t>
            </a:r>
          </a:p>
          <a:p>
            <a:r>
              <a:rPr lang="pt-BR" sz="1800" i="1" spc="-25" dirty="0">
                <a:solidFill>
                  <a:schemeClr val="bg2">
                    <a:lumMod val="20000"/>
                    <a:lumOff val="80000"/>
                  </a:schemeClr>
                </a:solidFill>
                <a:cs typeface="Arial"/>
              </a:rPr>
              <a:t>Mestrando em Engenharia de Transportes – UFC</a:t>
            </a:r>
          </a:p>
          <a:p>
            <a:pPr marL="0" indent="0" rtl="0">
              <a:buNone/>
            </a:pPr>
            <a:endParaRPr lang="pt-BR" sz="1800" i="1" spc="-25" dirty="0">
              <a:solidFill>
                <a:schemeClr val="bg2">
                  <a:lumMod val="20000"/>
                  <a:lumOff val="80000"/>
                </a:schemeClr>
              </a:solidFill>
              <a:cs typeface="Arial"/>
            </a:endParaRPr>
          </a:p>
          <a:p>
            <a:r>
              <a:rPr lang="pt-BR" sz="1800" i="1" spc="-25" dirty="0">
                <a:solidFill>
                  <a:schemeClr val="bg2">
                    <a:lumMod val="20000"/>
                    <a:lumOff val="80000"/>
                  </a:schemeClr>
                </a:solidFill>
                <a:cs typeface="Arial"/>
              </a:rPr>
              <a:t>Metodologia de Pesquisa - UNIASSELVI</a:t>
            </a:r>
          </a:p>
          <a:p>
            <a:r>
              <a:rPr lang="pt-BR" sz="1800" i="1" spc="-25" dirty="0" err="1">
                <a:solidFill>
                  <a:schemeClr val="bg2">
                    <a:lumMod val="20000"/>
                    <a:lumOff val="80000"/>
                  </a:schemeClr>
                </a:solidFill>
                <a:cs typeface="Arial"/>
              </a:rPr>
              <a:t>Outbound</a:t>
            </a:r>
            <a:r>
              <a:rPr lang="pt-BR" sz="1800" i="1" spc="-25" dirty="0">
                <a:solidFill>
                  <a:schemeClr val="bg2">
                    <a:lumMod val="20000"/>
                    <a:lumOff val="80000"/>
                  </a:schemeClr>
                </a:solidFill>
                <a:cs typeface="Arial"/>
              </a:rPr>
              <a:t> Marketing Sales – </a:t>
            </a:r>
            <a:r>
              <a:rPr lang="pt-BR" sz="1800" i="1" spc="-25" dirty="0" err="1">
                <a:solidFill>
                  <a:schemeClr val="bg2">
                    <a:lumMod val="20000"/>
                    <a:lumOff val="80000"/>
                  </a:schemeClr>
                </a:solidFill>
                <a:cs typeface="Arial"/>
              </a:rPr>
              <a:t>Reev</a:t>
            </a:r>
            <a:endParaRPr lang="pt-BR" sz="1800" i="1" spc="-25" dirty="0">
              <a:solidFill>
                <a:schemeClr val="bg2">
                  <a:lumMod val="20000"/>
                  <a:lumOff val="80000"/>
                </a:schemeClr>
              </a:solidFill>
              <a:cs typeface="Arial"/>
            </a:endParaRPr>
          </a:p>
          <a:p>
            <a:r>
              <a:rPr lang="pt-BR" sz="1800" i="1" spc="-25" dirty="0">
                <a:solidFill>
                  <a:schemeClr val="bg2">
                    <a:lumMod val="20000"/>
                    <a:lumOff val="80000"/>
                  </a:schemeClr>
                </a:solidFill>
                <a:cs typeface="Arial"/>
              </a:rPr>
              <a:t>Power BI para Data Science – DSA</a:t>
            </a:r>
          </a:p>
          <a:p>
            <a:r>
              <a:rPr lang="pt-BR" sz="1800" i="1" spc="-25" dirty="0">
                <a:solidFill>
                  <a:schemeClr val="bg2">
                    <a:lumMod val="20000"/>
                    <a:lumOff val="80000"/>
                  </a:schemeClr>
                </a:solidFill>
                <a:cs typeface="Arial"/>
              </a:rPr>
              <a:t>Data </a:t>
            </a:r>
            <a:r>
              <a:rPr lang="pt-BR" sz="1800" i="1" spc="-25" dirty="0" err="1">
                <a:solidFill>
                  <a:schemeClr val="bg2">
                    <a:lumMod val="20000"/>
                    <a:lumOff val="80000"/>
                  </a:schemeClr>
                </a:solidFill>
                <a:cs typeface="Arial"/>
              </a:rPr>
              <a:t>Analytics</a:t>
            </a:r>
            <a:r>
              <a:rPr lang="pt-BR" sz="1800" i="1" spc="-25" dirty="0">
                <a:solidFill>
                  <a:schemeClr val="bg2">
                    <a:lumMod val="20000"/>
                    <a:lumOff val="80000"/>
                  </a:schemeClr>
                </a:solidFill>
                <a:cs typeface="Arial"/>
              </a:rPr>
              <a:t> - IGTI</a:t>
            </a: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p:txBody>
      </p:sp>
      <p:sp>
        <p:nvSpPr>
          <p:cNvPr id="11" name="objeto 9" descr="Retângulo bege">
            <a:extLst>
              <a:ext uri="{FF2B5EF4-FFF2-40B4-BE49-F238E27FC236}">
                <a16:creationId xmlns:a16="http://schemas.microsoft.com/office/drawing/2014/main" id="{199A6720-3FA8-478F-A879-686617E97620}"/>
              </a:ext>
            </a:extLst>
          </p:cNvPr>
          <p:cNvSpPr/>
          <p:nvPr/>
        </p:nvSpPr>
        <p:spPr bwMode="white">
          <a:xfrm flipV="1">
            <a:off x="6084510" y="3816135"/>
            <a:ext cx="4792218" cy="515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20</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235755" y="2628176"/>
            <a:ext cx="7720490" cy="1325563"/>
          </a:xfrm>
        </p:spPr>
        <p:txBody>
          <a:bodyPr rtlCol="0"/>
          <a:lstStyle/>
          <a:p>
            <a:pPr rtl="0"/>
            <a:r>
              <a:rPr lang="pt-BR" dirty="0"/>
              <a:t>6. Introdução ao Power BI</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235755" y="3429000"/>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24782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21</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235755" y="2628176"/>
            <a:ext cx="7720490" cy="1325563"/>
          </a:xfrm>
        </p:spPr>
        <p:txBody>
          <a:bodyPr rtlCol="0"/>
          <a:lstStyle/>
          <a:p>
            <a:pPr rtl="0"/>
            <a:r>
              <a:rPr lang="pt-BR" dirty="0"/>
              <a:t>7. Explorando menus e configurações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235755" y="3429000"/>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210896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22</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235755" y="2628176"/>
            <a:ext cx="7720490" cy="1325563"/>
          </a:xfrm>
        </p:spPr>
        <p:txBody>
          <a:bodyPr rtlCol="0"/>
          <a:lstStyle/>
          <a:p>
            <a:pPr rtl="0"/>
            <a:r>
              <a:rPr lang="pt-BR" dirty="0"/>
              <a:t>8. Fontes de Dados do Power BI</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235755" y="3429000"/>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75771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23</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235755" y="2444942"/>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235755" y="3429000"/>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8" name="Espaço Reservado para Conteúdo 6">
            <a:extLst>
              <a:ext uri="{FF2B5EF4-FFF2-40B4-BE49-F238E27FC236}">
                <a16:creationId xmlns:a16="http://schemas.microsoft.com/office/drawing/2014/main" id="{F1FE9A61-97D7-42F5-B0A4-24C00451D335}"/>
              </a:ext>
            </a:extLst>
          </p:cNvPr>
          <p:cNvSpPr txBox="1">
            <a:spLocks/>
          </p:cNvSpPr>
          <p:nvPr/>
        </p:nvSpPr>
        <p:spPr bwMode="white">
          <a:xfrm>
            <a:off x="1296673" y="4124712"/>
            <a:ext cx="9598654" cy="7941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latin typeface="+mj-lt"/>
                <a:ea typeface="Calibri" panose="020F0502020204030204" pitchFamily="34" charset="0"/>
                <a:cs typeface="Times New Roman" panose="02020603050405020304" pitchFamily="18" charset="0"/>
              </a:rPr>
              <a:t>Acesse </a:t>
            </a:r>
            <a:r>
              <a:rPr lang="pt-BR" sz="1800" dirty="0">
                <a:solidFill>
                  <a:schemeClr val="tx2">
                    <a:lumMod val="50000"/>
                    <a:lumOff val="50000"/>
                  </a:schemeClr>
                </a:solidFill>
                <a:latin typeface="+mj-l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https://github.com/kaiomesquita/Power_BI_Basico_01/</a:t>
            </a:r>
            <a:r>
              <a:rPr lang="pt-BR" sz="1800" dirty="0">
                <a:solidFill>
                  <a:schemeClr val="tx2">
                    <a:lumMod val="50000"/>
                    <a:lumOff val="50000"/>
                  </a:schemeClr>
                </a:solidFill>
                <a:latin typeface="+mj-lt"/>
                <a:ea typeface="Calibri" panose="020F0502020204030204" pitchFamily="34" charset="0"/>
                <a:cs typeface="Times New Roman" panose="02020603050405020304" pitchFamily="18" charset="0"/>
              </a:rPr>
              <a:t> </a:t>
            </a:r>
            <a:r>
              <a:rPr lang="pt-BR" sz="1800" dirty="0">
                <a:solidFill>
                  <a:schemeClr val="bg1"/>
                </a:solidFill>
                <a:latin typeface="+mj-lt"/>
                <a:ea typeface="Calibri" panose="020F0502020204030204" pitchFamily="34" charset="0"/>
                <a:cs typeface="Times New Roman" panose="02020603050405020304" pitchFamily="18" charset="0"/>
              </a:rPr>
              <a:t>e baixe os arquivos necessários para fazer os exemplos e Estudo de caso 01 </a:t>
            </a:r>
          </a:p>
          <a:p>
            <a:pPr algn="just">
              <a:lnSpc>
                <a:spcPct val="107000"/>
              </a:lnSpc>
              <a:spcAft>
                <a:spcPts val="800"/>
              </a:spcAft>
            </a:pPr>
            <a:endParaRPr lang="pt-BR" sz="1800" dirty="0">
              <a:solidFill>
                <a:schemeClr val="bg1"/>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273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24</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83388" y="388937"/>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83388" y="1402492"/>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9" name="Imagem 8">
            <a:extLst>
              <a:ext uri="{FF2B5EF4-FFF2-40B4-BE49-F238E27FC236}">
                <a16:creationId xmlns:a16="http://schemas.microsoft.com/office/drawing/2014/main" id="{D38BD44D-B4FB-4B41-BE5D-B8E5CCDF3701}"/>
              </a:ext>
            </a:extLst>
          </p:cNvPr>
          <p:cNvPicPr/>
          <p:nvPr/>
        </p:nvPicPr>
        <p:blipFill rotWithShape="1">
          <a:blip r:embed="rId4"/>
          <a:srcRect b="26119"/>
          <a:stretch/>
        </p:blipFill>
        <p:spPr bwMode="auto">
          <a:xfrm>
            <a:off x="502460" y="2103437"/>
            <a:ext cx="5400040" cy="2872105"/>
          </a:xfrm>
          <a:prstGeom prst="rect">
            <a:avLst/>
          </a:prstGeom>
          <a:ln>
            <a:noFill/>
          </a:ln>
          <a:extLst>
            <a:ext uri="{53640926-AAD7-44D8-BBD7-CCE9431645EC}">
              <a14:shadowObscured xmlns:a14="http://schemas.microsoft.com/office/drawing/2010/main"/>
            </a:ext>
          </a:extLst>
        </p:spPr>
      </p:pic>
      <p:pic>
        <p:nvPicPr>
          <p:cNvPr id="10" name="Imagem 9">
            <a:extLst>
              <a:ext uri="{FF2B5EF4-FFF2-40B4-BE49-F238E27FC236}">
                <a16:creationId xmlns:a16="http://schemas.microsoft.com/office/drawing/2014/main" id="{D2CA25C7-6A77-4D51-BC59-606BD2F85C30}"/>
              </a:ext>
            </a:extLst>
          </p:cNvPr>
          <p:cNvPicPr/>
          <p:nvPr/>
        </p:nvPicPr>
        <p:blipFill>
          <a:blip r:embed="rId5"/>
          <a:stretch>
            <a:fillRect/>
          </a:stretch>
        </p:blipFill>
        <p:spPr>
          <a:xfrm>
            <a:off x="6121572" y="1714500"/>
            <a:ext cx="5400040" cy="4043680"/>
          </a:xfrm>
          <a:prstGeom prst="rect">
            <a:avLst/>
          </a:prstGeom>
        </p:spPr>
      </p:pic>
    </p:spTree>
    <p:extLst>
      <p:ext uri="{BB962C8B-B14F-4D97-AF65-F5344CB8AC3E}">
        <p14:creationId xmlns:p14="http://schemas.microsoft.com/office/powerpoint/2010/main" val="372447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25</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83388" y="388937"/>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83388" y="1402492"/>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1" name="Imagem 10">
            <a:extLst>
              <a:ext uri="{FF2B5EF4-FFF2-40B4-BE49-F238E27FC236}">
                <a16:creationId xmlns:a16="http://schemas.microsoft.com/office/drawing/2014/main" id="{8F8B90DD-1973-4025-A49D-C06119D7BE0D}"/>
              </a:ext>
            </a:extLst>
          </p:cNvPr>
          <p:cNvPicPr/>
          <p:nvPr/>
        </p:nvPicPr>
        <p:blipFill>
          <a:blip r:embed="rId4"/>
          <a:stretch>
            <a:fillRect/>
          </a:stretch>
        </p:blipFill>
        <p:spPr>
          <a:xfrm>
            <a:off x="543259" y="2195254"/>
            <a:ext cx="5037455" cy="2714625"/>
          </a:xfrm>
          <a:prstGeom prst="rect">
            <a:avLst/>
          </a:prstGeom>
        </p:spPr>
      </p:pic>
      <p:pic>
        <p:nvPicPr>
          <p:cNvPr id="12" name="Imagem 11">
            <a:extLst>
              <a:ext uri="{FF2B5EF4-FFF2-40B4-BE49-F238E27FC236}">
                <a16:creationId xmlns:a16="http://schemas.microsoft.com/office/drawing/2014/main" id="{34B315F3-E689-41C9-A341-1AC0A7FFCC99}"/>
              </a:ext>
            </a:extLst>
          </p:cNvPr>
          <p:cNvPicPr/>
          <p:nvPr/>
        </p:nvPicPr>
        <p:blipFill>
          <a:blip r:embed="rId5"/>
          <a:stretch>
            <a:fillRect/>
          </a:stretch>
        </p:blipFill>
        <p:spPr>
          <a:xfrm>
            <a:off x="6406241" y="1989532"/>
            <a:ext cx="4519930" cy="3719195"/>
          </a:xfrm>
          <a:prstGeom prst="rect">
            <a:avLst/>
          </a:prstGeom>
        </p:spPr>
      </p:pic>
    </p:spTree>
    <p:extLst>
      <p:ext uri="{BB962C8B-B14F-4D97-AF65-F5344CB8AC3E}">
        <p14:creationId xmlns:p14="http://schemas.microsoft.com/office/powerpoint/2010/main" val="1777093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26</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83388" y="388937"/>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83388" y="1402492"/>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2C8DB6FE-AC8C-494A-8A17-53CC87C9BA65}"/>
              </a:ext>
            </a:extLst>
          </p:cNvPr>
          <p:cNvPicPr/>
          <p:nvPr/>
        </p:nvPicPr>
        <p:blipFill rotWithShape="1">
          <a:blip r:embed="rId4"/>
          <a:srcRect b="50847"/>
          <a:stretch/>
        </p:blipFill>
        <p:spPr bwMode="auto">
          <a:xfrm>
            <a:off x="403980" y="2361247"/>
            <a:ext cx="5494312" cy="3273434"/>
          </a:xfrm>
          <a:prstGeom prst="rect">
            <a:avLst/>
          </a:prstGeom>
          <a:ln>
            <a:noFill/>
          </a:ln>
          <a:extLst>
            <a:ext uri="{53640926-AAD7-44D8-BBD7-CCE9431645EC}">
              <a14:shadowObscured xmlns:a14="http://schemas.microsoft.com/office/drawing/2010/main"/>
            </a:ext>
          </a:extLst>
        </p:spPr>
      </p:pic>
      <p:pic>
        <p:nvPicPr>
          <p:cNvPr id="13" name="Imagem 12">
            <a:extLst>
              <a:ext uri="{FF2B5EF4-FFF2-40B4-BE49-F238E27FC236}">
                <a16:creationId xmlns:a16="http://schemas.microsoft.com/office/drawing/2014/main" id="{7C938CA2-865B-409C-81E2-5493BE1F8DDA}"/>
              </a:ext>
            </a:extLst>
          </p:cNvPr>
          <p:cNvPicPr/>
          <p:nvPr/>
        </p:nvPicPr>
        <p:blipFill>
          <a:blip r:embed="rId5"/>
          <a:stretch>
            <a:fillRect/>
          </a:stretch>
        </p:blipFill>
        <p:spPr>
          <a:xfrm>
            <a:off x="6133940" y="2728055"/>
            <a:ext cx="5692020" cy="2568406"/>
          </a:xfrm>
          <a:prstGeom prst="rect">
            <a:avLst/>
          </a:prstGeom>
        </p:spPr>
      </p:pic>
    </p:spTree>
    <p:extLst>
      <p:ext uri="{BB962C8B-B14F-4D97-AF65-F5344CB8AC3E}">
        <p14:creationId xmlns:p14="http://schemas.microsoft.com/office/powerpoint/2010/main" val="143498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27</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83388" y="388937"/>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83388" y="1402492"/>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1" name="Imagem 10">
            <a:extLst>
              <a:ext uri="{FF2B5EF4-FFF2-40B4-BE49-F238E27FC236}">
                <a16:creationId xmlns:a16="http://schemas.microsoft.com/office/drawing/2014/main" id="{1D39FB15-7CC5-4B88-8E83-33D2388A63B3}"/>
              </a:ext>
            </a:extLst>
          </p:cNvPr>
          <p:cNvPicPr/>
          <p:nvPr/>
        </p:nvPicPr>
        <p:blipFill>
          <a:blip r:embed="rId4"/>
          <a:stretch>
            <a:fillRect/>
          </a:stretch>
        </p:blipFill>
        <p:spPr>
          <a:xfrm>
            <a:off x="202959" y="2354818"/>
            <a:ext cx="6514139" cy="2917442"/>
          </a:xfrm>
          <a:prstGeom prst="rect">
            <a:avLst/>
          </a:prstGeom>
        </p:spPr>
      </p:pic>
      <p:pic>
        <p:nvPicPr>
          <p:cNvPr id="12" name="Imagem 11">
            <a:extLst>
              <a:ext uri="{FF2B5EF4-FFF2-40B4-BE49-F238E27FC236}">
                <a16:creationId xmlns:a16="http://schemas.microsoft.com/office/drawing/2014/main" id="{3FB5AF58-6954-4FEF-8BE8-FF2F1467EBA7}"/>
              </a:ext>
            </a:extLst>
          </p:cNvPr>
          <p:cNvPicPr/>
          <p:nvPr/>
        </p:nvPicPr>
        <p:blipFill>
          <a:blip r:embed="rId5"/>
          <a:stretch>
            <a:fillRect/>
          </a:stretch>
        </p:blipFill>
        <p:spPr>
          <a:xfrm>
            <a:off x="5775541" y="2125981"/>
            <a:ext cx="6050419" cy="3684753"/>
          </a:xfrm>
          <a:prstGeom prst="rect">
            <a:avLst/>
          </a:prstGeom>
        </p:spPr>
      </p:pic>
    </p:spTree>
    <p:extLst>
      <p:ext uri="{BB962C8B-B14F-4D97-AF65-F5344CB8AC3E}">
        <p14:creationId xmlns:p14="http://schemas.microsoft.com/office/powerpoint/2010/main" val="3724833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28</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83388" y="388937"/>
            <a:ext cx="8069780" cy="1325563"/>
          </a:xfrm>
        </p:spPr>
        <p:txBody>
          <a:bodyPr rtlCol="0"/>
          <a:lstStyle/>
          <a:p>
            <a:pPr rtl="0"/>
            <a:r>
              <a:rPr lang="pt-BR" dirty="0"/>
              <a:t>9. Carregando Dados, ajustando codificações e configurações regionais</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83388" y="1402492"/>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39C93D6C-DF72-4F4D-B26A-3CF62C3A0502}"/>
              </a:ext>
            </a:extLst>
          </p:cNvPr>
          <p:cNvPicPr/>
          <p:nvPr/>
        </p:nvPicPr>
        <p:blipFill>
          <a:blip r:embed="rId4"/>
          <a:stretch>
            <a:fillRect/>
          </a:stretch>
        </p:blipFill>
        <p:spPr>
          <a:xfrm>
            <a:off x="863299" y="2426558"/>
            <a:ext cx="3743325" cy="3028950"/>
          </a:xfrm>
          <a:prstGeom prst="rect">
            <a:avLst/>
          </a:prstGeom>
        </p:spPr>
      </p:pic>
      <p:pic>
        <p:nvPicPr>
          <p:cNvPr id="13" name="Imagem 12">
            <a:extLst>
              <a:ext uri="{FF2B5EF4-FFF2-40B4-BE49-F238E27FC236}">
                <a16:creationId xmlns:a16="http://schemas.microsoft.com/office/drawing/2014/main" id="{3C576658-D690-45E8-9705-02C11EA43E48}"/>
              </a:ext>
            </a:extLst>
          </p:cNvPr>
          <p:cNvPicPr/>
          <p:nvPr/>
        </p:nvPicPr>
        <p:blipFill rotWithShape="1">
          <a:blip r:embed="rId5"/>
          <a:srcRect b="10259"/>
          <a:stretch/>
        </p:blipFill>
        <p:spPr bwMode="auto">
          <a:xfrm>
            <a:off x="4854077" y="2103437"/>
            <a:ext cx="6205220" cy="3514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4956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29</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2260470" y="24030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2260470" y="34459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309194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ADB1576A-5D4E-498E-BA2E-FA9EB23F6562}"/>
              </a:ext>
            </a:extLst>
          </p:cNvPr>
          <p:cNvPicPr>
            <a:picLocks noChangeAspect="1"/>
          </p:cNvPicPr>
          <p:nvPr/>
        </p:nvPicPr>
        <p:blipFill>
          <a:blip r:embed="rId3"/>
          <a:stretch>
            <a:fillRect/>
          </a:stretch>
        </p:blipFill>
        <p:spPr>
          <a:xfrm>
            <a:off x="-1" y="0"/>
            <a:ext cx="7353005" cy="6858000"/>
          </a:xfrm>
          <a:prstGeom prst="rect">
            <a:avLst/>
          </a:prstGeom>
        </p:spPr>
      </p:pic>
      <p:sp>
        <p:nvSpPr>
          <p:cNvPr id="5" name="objeto 3" descr="Retângulo bege">
            <a:extLst>
              <a:ext uri="{FF2B5EF4-FFF2-40B4-BE49-F238E27FC236}">
                <a16:creationId xmlns:a16="http://schemas.microsoft.com/office/drawing/2014/main" id="{DCF29767-6635-4A46-AB77-672CC90C6FBE}"/>
              </a:ext>
            </a:extLst>
          </p:cNvPr>
          <p:cNvSpPr/>
          <p:nvPr/>
        </p:nvSpPr>
        <p:spPr>
          <a:xfrm>
            <a:off x="8181340" y="919031"/>
            <a:ext cx="4010660" cy="525587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pt-BR" dirty="0"/>
          </a:p>
        </p:txBody>
      </p:sp>
      <p:sp>
        <p:nvSpPr>
          <p:cNvPr id="6" name="objeto 6" descr="Retângulo azul">
            <a:extLst>
              <a:ext uri="{FF2B5EF4-FFF2-40B4-BE49-F238E27FC236}">
                <a16:creationId xmlns:a16="http://schemas.microsoft.com/office/drawing/2014/main" id="{9FABC344-E043-45BE-8588-06C658DBCE70}"/>
              </a:ext>
            </a:extLst>
          </p:cNvPr>
          <p:cNvSpPr/>
          <p:nvPr/>
        </p:nvSpPr>
        <p:spPr>
          <a:xfrm>
            <a:off x="5515799" y="1252606"/>
            <a:ext cx="6689725" cy="450564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pt-BR" dirty="0"/>
          </a:p>
        </p:txBody>
      </p:sp>
      <p:sp>
        <p:nvSpPr>
          <p:cNvPr id="2" name="Título 1">
            <a:extLst>
              <a:ext uri="{FF2B5EF4-FFF2-40B4-BE49-F238E27FC236}">
                <a16:creationId xmlns:a16="http://schemas.microsoft.com/office/drawing/2014/main" id="{345C5720-51D4-4632-91CD-936B8AB96750}"/>
              </a:ext>
            </a:extLst>
          </p:cNvPr>
          <p:cNvSpPr>
            <a:spLocks noGrp="1"/>
          </p:cNvSpPr>
          <p:nvPr>
            <p:ph type="title"/>
          </p:nvPr>
        </p:nvSpPr>
        <p:spPr bwMode="white">
          <a:xfrm>
            <a:off x="6188242" y="1454460"/>
            <a:ext cx="5165558" cy="833856"/>
          </a:xfrm>
        </p:spPr>
        <p:txBody>
          <a:bodyPr rtlCol="0"/>
          <a:lstStyle/>
          <a:p>
            <a:pPr rtl="0"/>
            <a:r>
              <a:rPr lang="pt-BR" dirty="0">
                <a:solidFill>
                  <a:schemeClr val="bg1"/>
                </a:solidFill>
              </a:rPr>
              <a:t>Kaio Mesquita</a:t>
            </a:r>
            <a:endParaRPr lang="pt-BR" dirty="0"/>
          </a:p>
        </p:txBody>
      </p:sp>
      <p:sp>
        <p:nvSpPr>
          <p:cNvPr id="3" name="Espaço Reservado para o Número do Slide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pt-BR" sz="1000" smtClean="0"/>
              <a:t>3</a:t>
            </a:fld>
            <a:endParaRPr lang="pt-BR" sz="1000" dirty="0"/>
          </a:p>
        </p:txBody>
      </p:sp>
      <p:sp>
        <p:nvSpPr>
          <p:cNvPr id="7" name="objeto 9" descr="Retângulo bege">
            <a:extLst>
              <a:ext uri="{FF2B5EF4-FFF2-40B4-BE49-F238E27FC236}">
                <a16:creationId xmlns:a16="http://schemas.microsoft.com/office/drawing/2014/main" id="{02C6628C-972C-4717-AAF3-D882B30F6658}"/>
              </a:ext>
            </a:extLst>
          </p:cNvPr>
          <p:cNvSpPr/>
          <p:nvPr/>
        </p:nvSpPr>
        <p:spPr bwMode="white">
          <a:xfrm flipV="1">
            <a:off x="6174718" y="2187830"/>
            <a:ext cx="4792218" cy="515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pt-BR" dirty="0"/>
          </a:p>
        </p:txBody>
      </p:sp>
      <p:sp>
        <p:nvSpPr>
          <p:cNvPr id="9" name="Espaço Reservado para Conteúdo 3">
            <a:extLst>
              <a:ext uri="{FF2B5EF4-FFF2-40B4-BE49-F238E27FC236}">
                <a16:creationId xmlns:a16="http://schemas.microsoft.com/office/drawing/2014/main" id="{E7A818AB-B120-41D5-88A6-933AB9CAAE68}"/>
              </a:ext>
            </a:extLst>
          </p:cNvPr>
          <p:cNvSpPr txBox="1">
            <a:spLocks/>
          </p:cNvSpPr>
          <p:nvPr/>
        </p:nvSpPr>
        <p:spPr bwMode="white">
          <a:xfrm>
            <a:off x="5515799" y="2305622"/>
            <a:ext cx="6866238" cy="287824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i="1" spc="-25" dirty="0">
                <a:solidFill>
                  <a:schemeClr val="bg2">
                    <a:lumMod val="20000"/>
                    <a:lumOff val="80000"/>
                  </a:schemeClr>
                </a:solidFill>
                <a:cs typeface="Arial"/>
              </a:rPr>
              <a:t>Coordenador da equipe de desenvolvimento – </a:t>
            </a:r>
            <a:r>
              <a:rPr lang="pt-BR" sz="1800" i="1" spc="-25" dirty="0" err="1">
                <a:solidFill>
                  <a:schemeClr val="bg2">
                    <a:lumMod val="20000"/>
                    <a:lumOff val="80000"/>
                  </a:schemeClr>
                </a:solidFill>
                <a:cs typeface="Arial"/>
              </a:rPr>
              <a:t>Emprendennial</a:t>
            </a:r>
            <a:r>
              <a:rPr lang="pt-BR" sz="1800" i="1" spc="-25" dirty="0">
                <a:solidFill>
                  <a:schemeClr val="bg2">
                    <a:lumMod val="20000"/>
                    <a:lumOff val="80000"/>
                  </a:schemeClr>
                </a:solidFill>
                <a:cs typeface="Arial"/>
              </a:rPr>
              <a:t> (ARG)</a:t>
            </a:r>
          </a:p>
          <a:p>
            <a:r>
              <a:rPr lang="pt-BR" sz="1800" i="1" spc="-25" dirty="0">
                <a:solidFill>
                  <a:schemeClr val="bg2">
                    <a:lumMod val="20000"/>
                    <a:lumOff val="80000"/>
                  </a:schemeClr>
                </a:solidFill>
                <a:cs typeface="Arial"/>
              </a:rPr>
              <a:t>Coordenador do Time de B2B  para Ongs, Empresas e Startups – AIESEC em Fortaleza</a:t>
            </a:r>
          </a:p>
          <a:p>
            <a:r>
              <a:rPr lang="pt-BR" sz="1800" i="1" spc="-25" dirty="0">
                <a:solidFill>
                  <a:schemeClr val="bg2">
                    <a:lumMod val="20000"/>
                    <a:lumOff val="80000"/>
                  </a:schemeClr>
                </a:solidFill>
                <a:cs typeface="Arial"/>
              </a:rPr>
              <a:t>Coordenador de Área/ Professor de Matemática – Projeto Novo Vestibular</a:t>
            </a:r>
          </a:p>
          <a:p>
            <a:r>
              <a:rPr lang="pt-BR" sz="1800" i="1" spc="-25" dirty="0">
                <a:solidFill>
                  <a:schemeClr val="bg2">
                    <a:lumMod val="20000"/>
                    <a:lumOff val="80000"/>
                  </a:schemeClr>
                </a:solidFill>
                <a:cs typeface="Arial"/>
              </a:rPr>
              <a:t>Professor  (Power BI/Excel Avançado / VBA) – Max </a:t>
            </a:r>
            <a:r>
              <a:rPr lang="pt-BR" sz="1800" i="1" spc="-25" dirty="0" err="1">
                <a:solidFill>
                  <a:schemeClr val="bg2">
                    <a:lumMod val="20000"/>
                    <a:lumOff val="80000"/>
                  </a:schemeClr>
                </a:solidFill>
                <a:cs typeface="Arial"/>
              </a:rPr>
              <a:t>Level</a:t>
            </a:r>
            <a:endParaRPr lang="pt-BR" sz="1800" i="1" spc="-25" dirty="0">
              <a:solidFill>
                <a:schemeClr val="bg2">
                  <a:lumMod val="20000"/>
                  <a:lumOff val="80000"/>
                </a:schemeClr>
              </a:solidFill>
              <a:cs typeface="Arial"/>
            </a:endParaRPr>
          </a:p>
          <a:p>
            <a:r>
              <a:rPr lang="pt-BR" sz="1800" i="1" spc="-25" dirty="0">
                <a:solidFill>
                  <a:schemeClr val="bg2">
                    <a:lumMod val="20000"/>
                    <a:lumOff val="80000"/>
                  </a:schemeClr>
                </a:solidFill>
                <a:cs typeface="Arial"/>
              </a:rPr>
              <a:t>Pesquisador  (Reconstrução de matrizes O/D para Transporte Público através de Big Data) - CNPq</a:t>
            </a: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p:txBody>
      </p:sp>
      <p:sp>
        <p:nvSpPr>
          <p:cNvPr id="11" name="objeto 9" descr="Retângulo bege">
            <a:extLst>
              <a:ext uri="{FF2B5EF4-FFF2-40B4-BE49-F238E27FC236}">
                <a16:creationId xmlns:a16="http://schemas.microsoft.com/office/drawing/2014/main" id="{199A6720-3FA8-478F-A879-686617E97620}"/>
              </a:ext>
            </a:extLst>
          </p:cNvPr>
          <p:cNvSpPr/>
          <p:nvPr/>
        </p:nvSpPr>
        <p:spPr bwMode="white">
          <a:xfrm flipV="1">
            <a:off x="6188242" y="5138308"/>
            <a:ext cx="4792218" cy="515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3414391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30</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8" name="Imagem 7">
            <a:extLst>
              <a:ext uri="{FF2B5EF4-FFF2-40B4-BE49-F238E27FC236}">
                <a16:creationId xmlns:a16="http://schemas.microsoft.com/office/drawing/2014/main" id="{C9505005-3771-434F-9EA1-9609E8E13CFA}"/>
              </a:ext>
            </a:extLst>
          </p:cNvPr>
          <p:cNvPicPr/>
          <p:nvPr/>
        </p:nvPicPr>
        <p:blipFill>
          <a:blip r:embed="rId4"/>
          <a:stretch>
            <a:fillRect/>
          </a:stretch>
        </p:blipFill>
        <p:spPr>
          <a:xfrm>
            <a:off x="888173" y="2753602"/>
            <a:ext cx="9267703" cy="2933147"/>
          </a:xfrm>
          <a:prstGeom prst="rect">
            <a:avLst/>
          </a:prstGeom>
        </p:spPr>
      </p:pic>
    </p:spTree>
    <p:extLst>
      <p:ext uri="{BB962C8B-B14F-4D97-AF65-F5344CB8AC3E}">
        <p14:creationId xmlns:p14="http://schemas.microsoft.com/office/powerpoint/2010/main" val="93683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31</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435032" y="1706430"/>
            <a:ext cx="9598654" cy="26555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Agora daremos início ao primeiro estudo de caso. Imagine que você é Analista de Dados na empresa XYZ Corporation </a:t>
            </a:r>
            <a:r>
              <a:rPr lang="pt-BR" sz="1800" dirty="0" err="1">
                <a:solidFill>
                  <a:schemeClr val="bg1"/>
                </a:solidFill>
                <a:effectLst/>
                <a:latin typeface="+mj-lt"/>
                <a:ea typeface="Calibri" panose="020F0502020204030204" pitchFamily="34" charset="0"/>
                <a:cs typeface="Times New Roman" panose="02020603050405020304" pitchFamily="18" charset="0"/>
              </a:rPr>
              <a:t>International</a:t>
            </a:r>
            <a:r>
              <a:rPr lang="pt-BR" sz="1800" dirty="0">
                <a:solidFill>
                  <a:schemeClr val="bg1"/>
                </a:solidFill>
                <a:effectLst/>
                <a:latin typeface="+mj-lt"/>
                <a:ea typeface="Calibri" panose="020F0502020204030204" pitchFamily="34" charset="0"/>
                <a:cs typeface="Times New Roman" panose="02020603050405020304" pitchFamily="18" charset="0"/>
              </a:rPr>
              <a:t>, uma revendedora de automóveis de luxo com sede em São Paulo. A empresa começou sua operação no Brasil em 2016 e atua nos quatro estados da região sudeste, mais os estados do Paraná e Bahia.</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vai  apresentar  os  resultados  da  equipe  comercial  para  o  novo  CEO  da empresa  e  precisa  da  sua  ajuda  para  construir  um  Dashboard  que  represente  os  dados  de vendas no período de 2016 a 2019. Sua fonte de dados é um arquivo Excel com dados coletados do sistema de vendas e CRM da empresa, com a as seguintes colunas:</a:t>
            </a:r>
          </a:p>
        </p:txBody>
      </p:sp>
    </p:spTree>
    <p:extLst>
      <p:ext uri="{BB962C8B-B14F-4D97-AF65-F5344CB8AC3E}">
        <p14:creationId xmlns:p14="http://schemas.microsoft.com/office/powerpoint/2010/main" val="705835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32</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561919" y="5173787"/>
            <a:ext cx="10347407" cy="13831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Além  disso,  pode  ser  interessante, se  o  CEO  puder  </a:t>
            </a:r>
            <a:r>
              <a:rPr lang="pt-BR" sz="1800" b="1" dirty="0">
                <a:solidFill>
                  <a:schemeClr val="bg1"/>
                </a:solidFill>
                <a:effectLst/>
                <a:latin typeface="+mj-lt"/>
                <a:ea typeface="Calibri" panose="020F0502020204030204" pitchFamily="34" charset="0"/>
                <a:cs typeface="Times New Roman" panose="02020603050405020304" pitchFamily="18" charset="0"/>
              </a:rPr>
              <a:t>visualizar  o total  de  vendas  por estado e se as vendas estão acima ou abaixo da média.</a:t>
            </a:r>
            <a:r>
              <a:rPr lang="pt-BR" sz="1800" dirty="0">
                <a:solidFill>
                  <a:schemeClr val="bg1"/>
                </a:solidFill>
                <a:effectLst/>
                <a:latin typeface="+mj-lt"/>
                <a:ea typeface="Calibri" panose="020F0502020204030204" pitchFamily="34" charset="0"/>
                <a:cs typeface="Times New Roman" panose="02020603050405020304" pitchFamily="18" charset="0"/>
              </a:rPr>
              <a:t> Seu gerente já sabe que um assunto será abordado pelo CEO durante a apresentação. O CEO está avaliando se continua ou não com a venda de automóveis da marca Jaguar e ele gostaria de saber como evoluíram as vendas de automóveis deste fabricante por ano e por estado.</a:t>
            </a:r>
          </a:p>
        </p:txBody>
      </p:sp>
      <p:pic>
        <p:nvPicPr>
          <p:cNvPr id="10" name="Imagem 9">
            <a:extLst>
              <a:ext uri="{FF2B5EF4-FFF2-40B4-BE49-F238E27FC236}">
                <a16:creationId xmlns:a16="http://schemas.microsoft.com/office/drawing/2014/main" id="{9EC02D96-53BF-4CFB-8320-FBF1EC60315B}"/>
              </a:ext>
            </a:extLst>
          </p:cNvPr>
          <p:cNvPicPr/>
          <p:nvPr/>
        </p:nvPicPr>
        <p:blipFill>
          <a:blip r:embed="rId4"/>
          <a:stretch>
            <a:fillRect/>
          </a:stretch>
        </p:blipFill>
        <p:spPr>
          <a:xfrm>
            <a:off x="364319" y="2108517"/>
            <a:ext cx="6575923" cy="2863077"/>
          </a:xfrm>
          <a:prstGeom prst="rect">
            <a:avLst/>
          </a:prstGeom>
        </p:spPr>
      </p:pic>
      <p:sp>
        <p:nvSpPr>
          <p:cNvPr id="3" name="Espaço Reservado para Conteúdo 6">
            <a:extLst>
              <a:ext uri="{FF2B5EF4-FFF2-40B4-BE49-F238E27FC236}">
                <a16:creationId xmlns:a16="http://schemas.microsoft.com/office/drawing/2014/main" id="{EC7E19E1-00F5-4BCE-8BDC-50B2529FD8EA}"/>
              </a:ext>
            </a:extLst>
          </p:cNvPr>
          <p:cNvSpPr txBox="1">
            <a:spLocks/>
          </p:cNvSpPr>
          <p:nvPr/>
        </p:nvSpPr>
        <p:spPr bwMode="white">
          <a:xfrm>
            <a:off x="7454560" y="2260917"/>
            <a:ext cx="4671537" cy="261176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precisa das seguintes informações: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1-Total de Vendas por Ano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2-Custo de Entrega do Veículo Por Fabricante</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3-Custo de Mão de Obra Por Estado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4-Total de Vendas Geral e Matriz de Vendas</a:t>
            </a:r>
          </a:p>
        </p:txBody>
      </p:sp>
    </p:spTree>
    <p:extLst>
      <p:ext uri="{BB962C8B-B14F-4D97-AF65-F5344CB8AC3E}">
        <p14:creationId xmlns:p14="http://schemas.microsoft.com/office/powerpoint/2010/main" val="3938332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33</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561919" y="5173787"/>
            <a:ext cx="10347407" cy="13831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Além  disso,  pode  ser  interessante, se  o  CEO  puder  </a:t>
            </a:r>
            <a:r>
              <a:rPr lang="pt-BR" sz="1800" b="1" dirty="0">
                <a:solidFill>
                  <a:schemeClr val="bg1"/>
                </a:solidFill>
                <a:effectLst/>
                <a:latin typeface="+mj-lt"/>
                <a:ea typeface="Calibri" panose="020F0502020204030204" pitchFamily="34" charset="0"/>
                <a:cs typeface="Times New Roman" panose="02020603050405020304" pitchFamily="18" charset="0"/>
              </a:rPr>
              <a:t>visualizar  o total  de  vendas  por estado e se as vendas estão acima ou abaixo da média.</a:t>
            </a:r>
            <a:r>
              <a:rPr lang="pt-BR" sz="1800" dirty="0">
                <a:solidFill>
                  <a:schemeClr val="bg1"/>
                </a:solidFill>
                <a:effectLst/>
                <a:latin typeface="+mj-lt"/>
                <a:ea typeface="Calibri" panose="020F0502020204030204" pitchFamily="34" charset="0"/>
                <a:cs typeface="Times New Roman" panose="02020603050405020304" pitchFamily="18" charset="0"/>
              </a:rPr>
              <a:t> Seu gerente já sabe que um assunto será abordado pelo CEO durante a apresentação. O CEO está avaliando se continua ou não com a venda de automóveis da marca Jaguar e ele gostaria de saber como evoluíram as vendas de automóveis deste fabricante por ano e por estado.</a:t>
            </a:r>
          </a:p>
        </p:txBody>
      </p:sp>
      <p:pic>
        <p:nvPicPr>
          <p:cNvPr id="10" name="Imagem 9">
            <a:extLst>
              <a:ext uri="{FF2B5EF4-FFF2-40B4-BE49-F238E27FC236}">
                <a16:creationId xmlns:a16="http://schemas.microsoft.com/office/drawing/2014/main" id="{9EC02D96-53BF-4CFB-8320-FBF1EC60315B}"/>
              </a:ext>
            </a:extLst>
          </p:cNvPr>
          <p:cNvPicPr/>
          <p:nvPr/>
        </p:nvPicPr>
        <p:blipFill>
          <a:blip r:embed="rId4"/>
          <a:stretch>
            <a:fillRect/>
          </a:stretch>
        </p:blipFill>
        <p:spPr>
          <a:xfrm>
            <a:off x="364319" y="2108517"/>
            <a:ext cx="6575923" cy="2863077"/>
          </a:xfrm>
          <a:prstGeom prst="rect">
            <a:avLst/>
          </a:prstGeom>
        </p:spPr>
      </p:pic>
      <p:sp>
        <p:nvSpPr>
          <p:cNvPr id="3" name="Espaço Reservado para Conteúdo 6">
            <a:extLst>
              <a:ext uri="{FF2B5EF4-FFF2-40B4-BE49-F238E27FC236}">
                <a16:creationId xmlns:a16="http://schemas.microsoft.com/office/drawing/2014/main" id="{EC7E19E1-00F5-4BCE-8BDC-50B2529FD8EA}"/>
              </a:ext>
            </a:extLst>
          </p:cNvPr>
          <p:cNvSpPr txBox="1">
            <a:spLocks/>
          </p:cNvSpPr>
          <p:nvPr/>
        </p:nvSpPr>
        <p:spPr bwMode="white">
          <a:xfrm>
            <a:off x="7454560" y="2260917"/>
            <a:ext cx="4671537" cy="261176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precisa das seguintes informações: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1-Total de Vendas por Ano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2-Custo de Entrega do Veículo Por Fabricante</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3-Custo de Mão de Obra Por Estado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4-Total de Vendas Geral e Matriz de Vendas</a:t>
            </a:r>
          </a:p>
        </p:txBody>
      </p:sp>
      <p:pic>
        <p:nvPicPr>
          <p:cNvPr id="11" name="Espaço Reservado para Imagem 35" descr="Ícone de verificação">
            <a:extLst>
              <a:ext uri="{FF2B5EF4-FFF2-40B4-BE49-F238E27FC236}">
                <a16:creationId xmlns:a16="http://schemas.microsoft.com/office/drawing/2014/main" id="{FE1E7BD9-F77D-4F04-A1E3-B17970E7F224}"/>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2625208"/>
            <a:ext cx="576000" cy="576000"/>
          </a:xfrm>
        </p:spPr>
      </p:pic>
    </p:spTree>
    <p:extLst>
      <p:ext uri="{BB962C8B-B14F-4D97-AF65-F5344CB8AC3E}">
        <p14:creationId xmlns:p14="http://schemas.microsoft.com/office/powerpoint/2010/main" val="270017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48917"/>
            <a:ext cx="12189600" cy="6906917"/>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34</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561919" y="5173787"/>
            <a:ext cx="10347407" cy="13831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Além  disso,  pode  ser  interessante, se  o  CEO  puder  </a:t>
            </a:r>
            <a:r>
              <a:rPr lang="pt-BR" sz="1800" b="1" dirty="0">
                <a:solidFill>
                  <a:schemeClr val="bg1"/>
                </a:solidFill>
                <a:effectLst/>
                <a:latin typeface="+mj-lt"/>
                <a:ea typeface="Calibri" panose="020F0502020204030204" pitchFamily="34" charset="0"/>
                <a:cs typeface="Times New Roman" panose="02020603050405020304" pitchFamily="18" charset="0"/>
              </a:rPr>
              <a:t>visualizar  o total  de  vendas  por estado e se as vendas estão acima ou abaixo da média.</a:t>
            </a:r>
            <a:r>
              <a:rPr lang="pt-BR" sz="1800" dirty="0">
                <a:solidFill>
                  <a:schemeClr val="bg1"/>
                </a:solidFill>
                <a:effectLst/>
                <a:latin typeface="+mj-lt"/>
                <a:ea typeface="Calibri" panose="020F0502020204030204" pitchFamily="34" charset="0"/>
                <a:cs typeface="Times New Roman" panose="02020603050405020304" pitchFamily="18" charset="0"/>
              </a:rPr>
              <a:t> Seu gerente já sabe que um assunto será abordado pelo CEO durante a apresentação. O CEO está avaliando se continua ou não com a venda de automóveis da marca Jaguar e ele gostaria de saber como evoluíram as vendas de automóveis deste fabricante por ano e por estado.</a:t>
            </a:r>
          </a:p>
        </p:txBody>
      </p:sp>
      <p:pic>
        <p:nvPicPr>
          <p:cNvPr id="10" name="Imagem 9">
            <a:extLst>
              <a:ext uri="{FF2B5EF4-FFF2-40B4-BE49-F238E27FC236}">
                <a16:creationId xmlns:a16="http://schemas.microsoft.com/office/drawing/2014/main" id="{9EC02D96-53BF-4CFB-8320-FBF1EC60315B}"/>
              </a:ext>
            </a:extLst>
          </p:cNvPr>
          <p:cNvPicPr/>
          <p:nvPr/>
        </p:nvPicPr>
        <p:blipFill>
          <a:blip r:embed="rId4"/>
          <a:stretch>
            <a:fillRect/>
          </a:stretch>
        </p:blipFill>
        <p:spPr>
          <a:xfrm>
            <a:off x="364319" y="2108517"/>
            <a:ext cx="6575923" cy="2863077"/>
          </a:xfrm>
          <a:prstGeom prst="rect">
            <a:avLst/>
          </a:prstGeom>
        </p:spPr>
      </p:pic>
      <p:sp>
        <p:nvSpPr>
          <p:cNvPr id="3" name="Espaço Reservado para Conteúdo 6">
            <a:extLst>
              <a:ext uri="{FF2B5EF4-FFF2-40B4-BE49-F238E27FC236}">
                <a16:creationId xmlns:a16="http://schemas.microsoft.com/office/drawing/2014/main" id="{EC7E19E1-00F5-4BCE-8BDC-50B2529FD8EA}"/>
              </a:ext>
            </a:extLst>
          </p:cNvPr>
          <p:cNvSpPr txBox="1">
            <a:spLocks/>
          </p:cNvSpPr>
          <p:nvPr/>
        </p:nvSpPr>
        <p:spPr bwMode="white">
          <a:xfrm>
            <a:off x="7454560" y="2260917"/>
            <a:ext cx="4671537" cy="261176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precisa das seguintes informações: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1-Total de Vendas por Ano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2-Custo de Entrega do Veículo Por Fabricante</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3-Custo de Mão de Obra Por Estado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4-Total de Vendas Geral e Matriz de Vendas</a:t>
            </a:r>
          </a:p>
        </p:txBody>
      </p:sp>
      <p:pic>
        <p:nvPicPr>
          <p:cNvPr id="11" name="Espaço Reservado para Imagem 35" descr="Ícone de verificação">
            <a:extLst>
              <a:ext uri="{FF2B5EF4-FFF2-40B4-BE49-F238E27FC236}">
                <a16:creationId xmlns:a16="http://schemas.microsoft.com/office/drawing/2014/main" id="{FE1E7BD9-F77D-4F04-A1E3-B17970E7F224}"/>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2625208"/>
            <a:ext cx="576000" cy="576000"/>
          </a:xfrm>
        </p:spPr>
      </p:pic>
      <p:pic>
        <p:nvPicPr>
          <p:cNvPr id="12" name="Espaço Reservado para Imagem 35" descr="Ícone de verificação">
            <a:extLst>
              <a:ext uri="{FF2B5EF4-FFF2-40B4-BE49-F238E27FC236}">
                <a16:creationId xmlns:a16="http://schemas.microsoft.com/office/drawing/2014/main" id="{CCD50E07-B410-406F-813D-7227AD60463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3172944"/>
            <a:ext cx="576000" cy="576000"/>
          </a:xfrm>
          <a:prstGeom prst="rect">
            <a:avLst/>
          </a:prstGeom>
        </p:spPr>
      </p:pic>
    </p:spTree>
    <p:extLst>
      <p:ext uri="{BB962C8B-B14F-4D97-AF65-F5344CB8AC3E}">
        <p14:creationId xmlns:p14="http://schemas.microsoft.com/office/powerpoint/2010/main" val="165346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35</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561919" y="5173787"/>
            <a:ext cx="10347407" cy="13831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Além  disso,  pode  ser  interessante, se  o  CEO  puder  </a:t>
            </a:r>
            <a:r>
              <a:rPr lang="pt-BR" sz="1800" b="1" dirty="0">
                <a:solidFill>
                  <a:schemeClr val="bg1"/>
                </a:solidFill>
                <a:effectLst/>
                <a:latin typeface="+mj-lt"/>
                <a:ea typeface="Calibri" panose="020F0502020204030204" pitchFamily="34" charset="0"/>
                <a:cs typeface="Times New Roman" panose="02020603050405020304" pitchFamily="18" charset="0"/>
              </a:rPr>
              <a:t>visualizar  o total  de  vendas  por estado e se as vendas estão acima ou abaixo da média.</a:t>
            </a:r>
            <a:r>
              <a:rPr lang="pt-BR" sz="1800" dirty="0">
                <a:solidFill>
                  <a:schemeClr val="bg1"/>
                </a:solidFill>
                <a:effectLst/>
                <a:latin typeface="+mj-lt"/>
                <a:ea typeface="Calibri" panose="020F0502020204030204" pitchFamily="34" charset="0"/>
                <a:cs typeface="Times New Roman" panose="02020603050405020304" pitchFamily="18" charset="0"/>
              </a:rPr>
              <a:t> Seu gerente já sabe que um assunto será abordado pelo CEO durante a apresentação. O CEO está avaliando se continua ou não com a venda de automóveis da marca Jaguar e ele gostaria de saber como evoluíram as vendas de automóveis deste fabricante por ano e por estado.</a:t>
            </a:r>
          </a:p>
        </p:txBody>
      </p:sp>
      <p:pic>
        <p:nvPicPr>
          <p:cNvPr id="10" name="Imagem 9">
            <a:extLst>
              <a:ext uri="{FF2B5EF4-FFF2-40B4-BE49-F238E27FC236}">
                <a16:creationId xmlns:a16="http://schemas.microsoft.com/office/drawing/2014/main" id="{9EC02D96-53BF-4CFB-8320-FBF1EC60315B}"/>
              </a:ext>
            </a:extLst>
          </p:cNvPr>
          <p:cNvPicPr/>
          <p:nvPr/>
        </p:nvPicPr>
        <p:blipFill>
          <a:blip r:embed="rId4"/>
          <a:stretch>
            <a:fillRect/>
          </a:stretch>
        </p:blipFill>
        <p:spPr>
          <a:xfrm>
            <a:off x="364319" y="2108517"/>
            <a:ext cx="6575923" cy="2863077"/>
          </a:xfrm>
          <a:prstGeom prst="rect">
            <a:avLst/>
          </a:prstGeom>
        </p:spPr>
      </p:pic>
      <p:sp>
        <p:nvSpPr>
          <p:cNvPr id="3" name="Espaço Reservado para Conteúdo 6">
            <a:extLst>
              <a:ext uri="{FF2B5EF4-FFF2-40B4-BE49-F238E27FC236}">
                <a16:creationId xmlns:a16="http://schemas.microsoft.com/office/drawing/2014/main" id="{EC7E19E1-00F5-4BCE-8BDC-50B2529FD8EA}"/>
              </a:ext>
            </a:extLst>
          </p:cNvPr>
          <p:cNvSpPr txBox="1">
            <a:spLocks/>
          </p:cNvSpPr>
          <p:nvPr/>
        </p:nvSpPr>
        <p:spPr bwMode="white">
          <a:xfrm>
            <a:off x="7454560" y="2260917"/>
            <a:ext cx="4671537" cy="261176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precisa das seguintes informações: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1-Total de Vendas por Ano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2-Custo de Entrega do Veículo Por Fabricante</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3-Custo de Mão de Obra Por Estado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4-Total de Vendas Geral e Matriz de Vendas</a:t>
            </a:r>
          </a:p>
        </p:txBody>
      </p:sp>
      <p:pic>
        <p:nvPicPr>
          <p:cNvPr id="11" name="Espaço Reservado para Imagem 35" descr="Ícone de verificação">
            <a:extLst>
              <a:ext uri="{FF2B5EF4-FFF2-40B4-BE49-F238E27FC236}">
                <a16:creationId xmlns:a16="http://schemas.microsoft.com/office/drawing/2014/main" id="{FE1E7BD9-F77D-4F04-A1E3-B17970E7F224}"/>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2625208"/>
            <a:ext cx="576000" cy="576000"/>
          </a:xfrm>
        </p:spPr>
      </p:pic>
      <p:pic>
        <p:nvPicPr>
          <p:cNvPr id="12" name="Espaço Reservado para Imagem 35" descr="Ícone de verificação">
            <a:extLst>
              <a:ext uri="{FF2B5EF4-FFF2-40B4-BE49-F238E27FC236}">
                <a16:creationId xmlns:a16="http://schemas.microsoft.com/office/drawing/2014/main" id="{CCD50E07-B410-406F-813D-7227AD60463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3172944"/>
            <a:ext cx="576000" cy="576000"/>
          </a:xfrm>
          <a:prstGeom prst="rect">
            <a:avLst/>
          </a:prstGeom>
        </p:spPr>
      </p:pic>
      <p:pic>
        <p:nvPicPr>
          <p:cNvPr id="13" name="Espaço Reservado para Imagem 35" descr="Ícone de verificação">
            <a:extLst>
              <a:ext uri="{FF2B5EF4-FFF2-40B4-BE49-F238E27FC236}">
                <a16:creationId xmlns:a16="http://schemas.microsoft.com/office/drawing/2014/main" id="{DBC3453E-B079-4B00-AA54-00F4FDC1A9F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33037" y="3748944"/>
            <a:ext cx="576000" cy="576000"/>
          </a:xfrm>
          <a:prstGeom prst="rect">
            <a:avLst/>
          </a:prstGeom>
        </p:spPr>
      </p:pic>
    </p:spTree>
    <p:extLst>
      <p:ext uri="{BB962C8B-B14F-4D97-AF65-F5344CB8AC3E}">
        <p14:creationId xmlns:p14="http://schemas.microsoft.com/office/powerpoint/2010/main" val="3362125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36</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190370" y="256789"/>
            <a:ext cx="8069780" cy="1325563"/>
          </a:xfrm>
        </p:spPr>
        <p:txBody>
          <a:bodyPr rtlCol="0"/>
          <a:lstStyle/>
          <a:p>
            <a:pPr rtl="0"/>
            <a:r>
              <a:rPr lang="pt-BR" dirty="0"/>
              <a:t>10. Estudo de caso 1 – Criação de Dashboard do zero até apresentação</a:t>
            </a:r>
          </a:p>
        </p:txBody>
      </p:sp>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190370" y="1299645"/>
            <a:ext cx="7130667" cy="15904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9" name="Espaço Reservado para Conteúdo 6">
            <a:extLst>
              <a:ext uri="{FF2B5EF4-FFF2-40B4-BE49-F238E27FC236}">
                <a16:creationId xmlns:a16="http://schemas.microsoft.com/office/drawing/2014/main" id="{6572717C-3561-4EBF-AC7D-87C34384F738}"/>
              </a:ext>
            </a:extLst>
          </p:cNvPr>
          <p:cNvSpPr txBox="1">
            <a:spLocks/>
          </p:cNvSpPr>
          <p:nvPr/>
        </p:nvSpPr>
        <p:spPr bwMode="white">
          <a:xfrm>
            <a:off x="561919" y="5173787"/>
            <a:ext cx="10347407" cy="13831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Além  disso,  pode  ser  interessante, se  o  CEO  puder  </a:t>
            </a:r>
            <a:r>
              <a:rPr lang="pt-BR" sz="1800" b="1" dirty="0">
                <a:solidFill>
                  <a:schemeClr val="bg1"/>
                </a:solidFill>
                <a:effectLst/>
                <a:latin typeface="+mj-lt"/>
                <a:ea typeface="Calibri" panose="020F0502020204030204" pitchFamily="34" charset="0"/>
                <a:cs typeface="Times New Roman" panose="02020603050405020304" pitchFamily="18" charset="0"/>
              </a:rPr>
              <a:t>visualizar  o total  de  vendas  por estado e se as vendas estão acima ou abaixo da média.</a:t>
            </a:r>
            <a:r>
              <a:rPr lang="pt-BR" sz="1800" dirty="0">
                <a:solidFill>
                  <a:schemeClr val="bg1"/>
                </a:solidFill>
                <a:effectLst/>
                <a:latin typeface="+mj-lt"/>
                <a:ea typeface="Calibri" panose="020F0502020204030204" pitchFamily="34" charset="0"/>
                <a:cs typeface="Times New Roman" panose="02020603050405020304" pitchFamily="18" charset="0"/>
              </a:rPr>
              <a:t> Seu gerente já sabe que um assunto será abordado pelo CEO durante a apresentação. O CEO está avaliando se continua ou não com a venda de automóveis da marca Jaguar e ele gostaria de saber como evoluíram as vendas de automóveis deste fabricante por ano e por estado.</a:t>
            </a:r>
          </a:p>
        </p:txBody>
      </p:sp>
      <p:pic>
        <p:nvPicPr>
          <p:cNvPr id="10" name="Imagem 9">
            <a:extLst>
              <a:ext uri="{FF2B5EF4-FFF2-40B4-BE49-F238E27FC236}">
                <a16:creationId xmlns:a16="http://schemas.microsoft.com/office/drawing/2014/main" id="{9EC02D96-53BF-4CFB-8320-FBF1EC60315B}"/>
              </a:ext>
            </a:extLst>
          </p:cNvPr>
          <p:cNvPicPr/>
          <p:nvPr/>
        </p:nvPicPr>
        <p:blipFill>
          <a:blip r:embed="rId4"/>
          <a:stretch>
            <a:fillRect/>
          </a:stretch>
        </p:blipFill>
        <p:spPr>
          <a:xfrm>
            <a:off x="364319" y="2108517"/>
            <a:ext cx="6575923" cy="2863077"/>
          </a:xfrm>
          <a:prstGeom prst="rect">
            <a:avLst/>
          </a:prstGeom>
        </p:spPr>
      </p:pic>
      <p:sp>
        <p:nvSpPr>
          <p:cNvPr id="3" name="Espaço Reservado para Conteúdo 6">
            <a:extLst>
              <a:ext uri="{FF2B5EF4-FFF2-40B4-BE49-F238E27FC236}">
                <a16:creationId xmlns:a16="http://schemas.microsoft.com/office/drawing/2014/main" id="{EC7E19E1-00F5-4BCE-8BDC-50B2529FD8EA}"/>
              </a:ext>
            </a:extLst>
          </p:cNvPr>
          <p:cNvSpPr txBox="1">
            <a:spLocks/>
          </p:cNvSpPr>
          <p:nvPr/>
        </p:nvSpPr>
        <p:spPr bwMode="white">
          <a:xfrm>
            <a:off x="7454560" y="2260917"/>
            <a:ext cx="4671537" cy="261176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Seu gerente precisa das seguintes informações:</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1-Total de Vendas por Ano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2-Custo de Entrega do Veículo Por Fabricante</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3-Custo de Mão de Obra Por Estado</a:t>
            </a:r>
          </a:p>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4-Total de Vendas Geral e Matriz de Vendas</a:t>
            </a:r>
          </a:p>
        </p:txBody>
      </p:sp>
      <p:pic>
        <p:nvPicPr>
          <p:cNvPr id="11" name="Espaço Reservado para Imagem 35" descr="Ícone de verificação">
            <a:extLst>
              <a:ext uri="{FF2B5EF4-FFF2-40B4-BE49-F238E27FC236}">
                <a16:creationId xmlns:a16="http://schemas.microsoft.com/office/drawing/2014/main" id="{FE1E7BD9-F77D-4F04-A1E3-B17970E7F224}"/>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2625208"/>
            <a:ext cx="576000" cy="576000"/>
          </a:xfrm>
        </p:spPr>
      </p:pic>
      <p:pic>
        <p:nvPicPr>
          <p:cNvPr id="12" name="Espaço Reservado para Imagem 35" descr="Ícone de verificação">
            <a:extLst>
              <a:ext uri="{FF2B5EF4-FFF2-40B4-BE49-F238E27FC236}">
                <a16:creationId xmlns:a16="http://schemas.microsoft.com/office/drawing/2014/main" id="{CCD50E07-B410-406F-813D-7227AD60463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14161" y="3172944"/>
            <a:ext cx="576000" cy="576000"/>
          </a:xfrm>
          <a:prstGeom prst="rect">
            <a:avLst/>
          </a:prstGeom>
        </p:spPr>
      </p:pic>
      <p:pic>
        <p:nvPicPr>
          <p:cNvPr id="13" name="Espaço Reservado para Imagem 35" descr="Ícone de verificação">
            <a:extLst>
              <a:ext uri="{FF2B5EF4-FFF2-40B4-BE49-F238E27FC236}">
                <a16:creationId xmlns:a16="http://schemas.microsoft.com/office/drawing/2014/main" id="{DBC3453E-B079-4B00-AA54-00F4FDC1A9F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33037" y="3748944"/>
            <a:ext cx="576000" cy="576000"/>
          </a:xfrm>
          <a:prstGeom prst="rect">
            <a:avLst/>
          </a:prstGeom>
        </p:spPr>
      </p:pic>
      <p:pic>
        <p:nvPicPr>
          <p:cNvPr id="14" name="Espaço Reservado para Imagem 35" descr="Ícone de verificação">
            <a:extLst>
              <a:ext uri="{FF2B5EF4-FFF2-40B4-BE49-F238E27FC236}">
                <a16:creationId xmlns:a16="http://schemas.microsoft.com/office/drawing/2014/main" id="{F4F1D4A8-1C66-4E31-AC94-BB96C5F872F5}"/>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white">
          <a:xfrm>
            <a:off x="7065989" y="4233201"/>
            <a:ext cx="576000" cy="576000"/>
          </a:xfrm>
          <a:prstGeom prst="rect">
            <a:avLst/>
          </a:prstGeom>
        </p:spPr>
      </p:pic>
    </p:spTree>
    <p:extLst>
      <p:ext uri="{BB962C8B-B14F-4D97-AF65-F5344CB8AC3E}">
        <p14:creationId xmlns:p14="http://schemas.microsoft.com/office/powerpoint/2010/main" val="939128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20" descr="Aperto de mão de duas pessoas">
            <a:extLst>
              <a:ext uri="{FF2B5EF4-FFF2-40B4-BE49-F238E27FC236}">
                <a16:creationId xmlns:a16="http://schemas.microsoft.com/office/drawing/2014/main" id="{A9382026-E673-42C2-8D93-9BBD14F8A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bjeto 3" descr="Retângulo azul">
            <a:extLst>
              <a:ext uri="{FF2B5EF4-FFF2-40B4-BE49-F238E27FC236}">
                <a16:creationId xmlns:a16="http://schemas.microsoft.com/office/drawing/2014/main" id="{22E2783F-AB72-4BC2-94F0-66882C16EFE1}"/>
              </a:ext>
            </a:extLst>
          </p:cNvPr>
          <p:cNvSpPr/>
          <p:nvPr/>
        </p:nvSpPr>
        <p:spPr>
          <a:xfrm>
            <a:off x="2400" y="0"/>
            <a:ext cx="12189600" cy="7177944"/>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5" name="Espaço Reservado para Conteúdo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1100"/>
              </a:spcBef>
              <a:buFont typeface="Arial" panose="020B0604020202020204" pitchFamily="34" charset="0"/>
              <a:buNone/>
            </a:pPr>
            <a:endParaRPr lang="pt-BR" sz="2500" b="1" dirty="0">
              <a:solidFill>
                <a:schemeClr val="bg2">
                  <a:alpha val="50000"/>
                </a:schemeClr>
              </a:solidFill>
            </a:endParaRPr>
          </a:p>
        </p:txBody>
      </p:sp>
      <p:sp>
        <p:nvSpPr>
          <p:cNvPr id="6" name="objeto 6" descr="Retângulo beg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pt-BR" dirty="0"/>
          </a:p>
        </p:txBody>
      </p:sp>
      <p:sp>
        <p:nvSpPr>
          <p:cNvPr id="2" name="Título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rtlCol="0">
            <a:normAutofit/>
          </a:bodyPr>
          <a:lstStyle/>
          <a:p>
            <a:pPr algn="ctr" rtl="0"/>
            <a:r>
              <a:rPr lang="pt-BR" sz="5000" dirty="0">
                <a:solidFill>
                  <a:schemeClr val="bg1"/>
                </a:solidFill>
              </a:rPr>
              <a:t>PARTE 2</a:t>
            </a:r>
            <a:endParaRPr lang="pt-BR" sz="5000" dirty="0"/>
          </a:p>
        </p:txBody>
      </p:sp>
    </p:spTree>
    <p:extLst>
      <p:ext uri="{BB962C8B-B14F-4D97-AF65-F5344CB8AC3E}">
        <p14:creationId xmlns:p14="http://schemas.microsoft.com/office/powerpoint/2010/main" val="1486951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38</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2.1 Como se tornar um resolvedor de problemas?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893205"/>
          </a:xfrm>
        </p:spPr>
        <p:txBody>
          <a:bodyPr rtlCol="0">
            <a:noAutofit/>
          </a:bodyPr>
          <a:lstStyle/>
          <a:p>
            <a:pPr marL="41910"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Uma das principais funcionalidades do Power BI é permitir que o usuário sem conhecimento técnico, consiga extrair relatórios, análises e visualizações, denominando esse processo de </a:t>
            </a:r>
            <a:r>
              <a:rPr lang="pt-BR" sz="2000" b="1" dirty="0">
                <a:solidFill>
                  <a:schemeClr val="bg1"/>
                </a:solidFill>
                <a:effectLst/>
                <a:latin typeface="+mj-lt"/>
                <a:ea typeface="Calibri" panose="020F0502020204030204" pitchFamily="34" charset="0"/>
                <a:cs typeface="Times New Roman" panose="02020603050405020304" pitchFamily="18" charset="0"/>
              </a:rPr>
              <a:t>Self Service BI</a:t>
            </a:r>
            <a:r>
              <a:rPr lang="pt-BR" sz="2000" dirty="0">
                <a:solidFill>
                  <a:schemeClr val="bg1"/>
                </a:solidFill>
                <a:effectLst/>
                <a:latin typeface="+mj-lt"/>
                <a:ea typeface="Calibri" panose="020F0502020204030204" pitchFamily="34" charset="0"/>
                <a:cs typeface="Times New Roman" panose="02020603050405020304" pitchFamily="18" charset="0"/>
              </a:rPr>
              <a:t>.</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48031"/>
            <a:ext cx="9375830"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3331E981-844D-415E-A2B9-EFFF82EDF5D8}"/>
              </a:ext>
            </a:extLst>
          </p:cNvPr>
          <p:cNvPicPr/>
          <p:nvPr/>
        </p:nvPicPr>
        <p:blipFill>
          <a:blip r:embed="rId5"/>
          <a:stretch>
            <a:fillRect/>
          </a:stretch>
        </p:blipFill>
        <p:spPr>
          <a:xfrm>
            <a:off x="2373903" y="2990336"/>
            <a:ext cx="6164616" cy="3669356"/>
          </a:xfrm>
          <a:prstGeom prst="rect">
            <a:avLst/>
          </a:prstGeom>
        </p:spPr>
      </p:pic>
    </p:spTree>
    <p:extLst>
      <p:ext uri="{BB962C8B-B14F-4D97-AF65-F5344CB8AC3E}">
        <p14:creationId xmlns:p14="http://schemas.microsoft.com/office/powerpoint/2010/main" val="292183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39</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2.1 Como se tornar um resolvedor de problemas?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893205"/>
          </a:xfrm>
        </p:spPr>
        <p:txBody>
          <a:bodyPr rtlCol="0">
            <a:noAutofit/>
          </a:bodyPr>
          <a:lstStyle/>
          <a:p>
            <a:pPr algn="just">
              <a:lnSpc>
                <a:spcPct val="107000"/>
              </a:lnSpc>
              <a:spcAft>
                <a:spcPts val="800"/>
              </a:spcAft>
            </a:pPr>
            <a:r>
              <a:rPr lang="pt-BR" sz="2400" dirty="0">
                <a:solidFill>
                  <a:schemeClr val="bg1"/>
                </a:solidFill>
                <a:effectLst/>
                <a:latin typeface="+mj-lt"/>
                <a:ea typeface="Calibri" panose="020F0502020204030204" pitchFamily="34" charset="0"/>
                <a:cs typeface="Times New Roman" panose="02020603050405020304" pitchFamily="18" charset="0"/>
              </a:rPr>
              <a:t>Lembre-se, independente da sua formação ou área de atuação, </a:t>
            </a:r>
            <a:r>
              <a:rPr lang="pt-BR" sz="2400" b="1" dirty="0">
                <a:solidFill>
                  <a:schemeClr val="bg1"/>
                </a:solidFill>
                <a:effectLst/>
                <a:latin typeface="+mj-lt"/>
                <a:ea typeface="Calibri" panose="020F0502020204030204" pitchFamily="34" charset="0"/>
                <a:cs typeface="Times New Roman" panose="02020603050405020304" pitchFamily="18" charset="0"/>
              </a:rPr>
              <a:t>você é/será pago para resolver problemas! </a:t>
            </a:r>
            <a:r>
              <a:rPr lang="pt-BR" sz="2400" dirty="0">
                <a:solidFill>
                  <a:schemeClr val="bg1"/>
                </a:solidFill>
                <a:effectLst/>
                <a:latin typeface="+mj-lt"/>
                <a:ea typeface="Calibri" panose="020F0502020204030204" pitchFamily="34" charset="0"/>
                <a:cs typeface="Times New Roman" panose="02020603050405020304" pitchFamily="18" charset="0"/>
              </a:rPr>
              <a:t>Então estamos preocupados em desenvolver um lado analítico do profissional.</a:t>
            </a:r>
          </a:p>
          <a:p>
            <a:pPr algn="just">
              <a:lnSpc>
                <a:spcPct val="107000"/>
              </a:lnSpc>
              <a:spcAft>
                <a:spcPts val="800"/>
              </a:spcAft>
            </a:pPr>
            <a:endParaRPr lang="pt-BR" sz="2400" dirty="0">
              <a:solidFill>
                <a:schemeClr val="bg1"/>
              </a:solidFill>
              <a:latin typeface="+mj-l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2400" dirty="0">
                <a:solidFill>
                  <a:schemeClr val="bg1"/>
                </a:solidFill>
                <a:effectLst/>
                <a:latin typeface="+mj-lt"/>
                <a:ea typeface="Calibri" panose="020F0502020204030204" pitchFamily="34" charset="0"/>
                <a:cs typeface="Times New Roman" panose="02020603050405020304" pitchFamily="18" charset="0"/>
              </a:rPr>
              <a:t>Para que você usa o Power BI?</a:t>
            </a:r>
          </a:p>
          <a:p>
            <a:pPr marL="457200" algn="just">
              <a:lnSpc>
                <a:spcPct val="107000"/>
              </a:lnSpc>
            </a:pPr>
            <a:r>
              <a:rPr lang="pt-BR" sz="2400" dirty="0">
                <a:solidFill>
                  <a:srgbClr val="FF0000"/>
                </a:solidFill>
                <a:effectLst/>
                <a:latin typeface="+mj-lt"/>
                <a:ea typeface="Calibri" panose="020F0502020204030204" pitchFamily="34" charset="0"/>
                <a:cs typeface="Times New Roman" panose="02020603050405020304" pitchFamily="18" charset="0"/>
              </a:rPr>
              <a:t>- Para criar gráficos!</a:t>
            </a:r>
          </a:p>
          <a:p>
            <a:pPr marL="457200" algn="just">
              <a:lnSpc>
                <a:spcPct val="107000"/>
              </a:lnSpc>
            </a:pPr>
            <a:r>
              <a:rPr lang="pt-BR" sz="2400" dirty="0">
                <a:solidFill>
                  <a:srgbClr val="FF0000"/>
                </a:solidFill>
                <a:effectLst/>
                <a:latin typeface="+mj-lt"/>
                <a:ea typeface="Calibri" panose="020F0502020204030204" pitchFamily="34" charset="0"/>
                <a:cs typeface="Times New Roman" panose="02020603050405020304" pitchFamily="18" charset="0"/>
              </a:rPr>
              <a:t>- Para criar relatórios!</a:t>
            </a:r>
          </a:p>
          <a:p>
            <a:pPr marL="457200" algn="just">
              <a:lnSpc>
                <a:spcPct val="107000"/>
              </a:lnSpc>
            </a:pPr>
            <a:r>
              <a:rPr lang="pt-BR" sz="2400" dirty="0">
                <a:solidFill>
                  <a:srgbClr val="FF0000"/>
                </a:solidFill>
                <a:effectLst/>
                <a:latin typeface="+mj-lt"/>
                <a:ea typeface="Calibri" panose="020F0502020204030204" pitchFamily="34" charset="0"/>
                <a:cs typeface="Times New Roman" panose="02020603050405020304" pitchFamily="18" charset="0"/>
              </a:rPr>
              <a:t>- Para modelar os dados sem a necessidade de programação!</a:t>
            </a:r>
          </a:p>
          <a:p>
            <a:pPr marL="457200" algn="just">
              <a:lnSpc>
                <a:spcPct val="107000"/>
              </a:lnSpc>
              <a:spcAft>
                <a:spcPts val="800"/>
              </a:spcAft>
            </a:pPr>
            <a:r>
              <a:rPr lang="pt-BR" sz="2400" dirty="0">
                <a:solidFill>
                  <a:srgbClr val="FF0000"/>
                </a:solidFill>
                <a:effectLst/>
                <a:latin typeface="+mj-lt"/>
                <a:ea typeface="Calibri" panose="020F0502020204030204" pitchFamily="34" charset="0"/>
                <a:cs typeface="Times New Roman" panose="02020603050405020304" pitchFamily="18" charset="0"/>
              </a:rPr>
              <a:t>- Para integrar com outros produtos Microsoft!</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48031"/>
            <a:ext cx="9375830"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01791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Conteúdo 6" descr="Retângulo azul">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to 3" descr="Retângulo azul">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9" name="Oval 8" descr="Oval be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rtlCol="0"/>
          <a:lstStyle/>
          <a:p>
            <a:pPr rtl="0"/>
            <a:r>
              <a:rPr lang="pt-BR" dirty="0">
                <a:solidFill>
                  <a:schemeClr val="bg1"/>
                </a:solidFill>
              </a:rPr>
              <a:t>Objetivos do curso</a:t>
            </a:r>
            <a:endParaRPr lang="pt-BR" dirty="0"/>
          </a:p>
        </p:txBody>
      </p:sp>
      <p:sp>
        <p:nvSpPr>
          <p:cNvPr id="5" name="Espaço Reservado para o Número do Slide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rtlCol="0"/>
          <a:lstStyle/>
          <a:p>
            <a:pPr rtl="0"/>
            <a:fld id="{82EE24B5-652C-4DB5-B7C3-B5BBEC1280B1}" type="slidenum">
              <a:rPr lang="pt-BR" sz="1000" smtClean="0"/>
              <a:t>4</a:t>
            </a:fld>
            <a:endParaRPr lang="pt-BR" sz="1000" dirty="0"/>
          </a:p>
        </p:txBody>
      </p:sp>
      <p:sp>
        <p:nvSpPr>
          <p:cNvPr id="11" name="objeto 5" descr="Retângulo bege">
            <a:extLst>
              <a:ext uri="{FF2B5EF4-FFF2-40B4-BE49-F238E27FC236}">
                <a16:creationId xmlns:a16="http://schemas.microsoft.com/office/drawing/2014/main" id="{B07BA1F9-2C19-4C07-B29B-18B9FBCC4755}"/>
              </a:ext>
            </a:extLst>
          </p:cNvPr>
          <p:cNvSpPr/>
          <p:nvPr/>
        </p:nvSpPr>
        <p:spPr bwMode="white">
          <a:xfrm flipV="1">
            <a:off x="947606" y="1278845"/>
            <a:ext cx="6196143"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3" name="Espaço Reservado para Conteúdo 3">
            <a:extLst>
              <a:ext uri="{FF2B5EF4-FFF2-40B4-BE49-F238E27FC236}">
                <a16:creationId xmlns:a16="http://schemas.microsoft.com/office/drawing/2014/main" id="{442788AF-CE49-4D01-83FD-2645B48A2834}"/>
              </a:ext>
            </a:extLst>
          </p:cNvPr>
          <p:cNvSpPr txBox="1">
            <a:spLocks/>
          </p:cNvSpPr>
          <p:nvPr/>
        </p:nvSpPr>
        <p:spPr bwMode="white">
          <a:xfrm>
            <a:off x="947606" y="1655519"/>
            <a:ext cx="10049908" cy="383219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i="1" spc="-25" dirty="0">
                <a:solidFill>
                  <a:schemeClr val="bg2">
                    <a:lumMod val="20000"/>
                    <a:lumOff val="80000"/>
                  </a:schemeClr>
                </a:solidFill>
                <a:cs typeface="Arial"/>
              </a:rPr>
              <a:t>Instalar e configurar a ferramenta Power BI;</a:t>
            </a:r>
          </a:p>
          <a:p>
            <a:r>
              <a:rPr lang="pt-BR" sz="1800" i="1" spc="-25" dirty="0">
                <a:solidFill>
                  <a:schemeClr val="bg2">
                    <a:lumMod val="20000"/>
                    <a:lumOff val="80000"/>
                  </a:schemeClr>
                </a:solidFill>
                <a:cs typeface="Arial"/>
              </a:rPr>
              <a:t>Diferenciar e compreender conceitos de Business </a:t>
            </a:r>
            <a:r>
              <a:rPr lang="pt-BR" sz="1800" i="1" spc="-25" dirty="0" err="1">
                <a:solidFill>
                  <a:schemeClr val="bg2">
                    <a:lumMod val="20000"/>
                    <a:lumOff val="80000"/>
                  </a:schemeClr>
                </a:solidFill>
                <a:cs typeface="Arial"/>
              </a:rPr>
              <a:t>Intelligence</a:t>
            </a:r>
            <a:r>
              <a:rPr lang="pt-BR" sz="1800" i="1" spc="-25" dirty="0">
                <a:solidFill>
                  <a:schemeClr val="bg2">
                    <a:lumMod val="20000"/>
                    <a:lumOff val="80000"/>
                  </a:schemeClr>
                </a:solidFill>
                <a:cs typeface="Arial"/>
              </a:rPr>
              <a:t>, Big Data e Data Science;</a:t>
            </a:r>
          </a:p>
          <a:p>
            <a:r>
              <a:rPr lang="pt-BR" sz="1800" i="1" spc="-25" dirty="0">
                <a:solidFill>
                  <a:schemeClr val="bg2">
                    <a:lumMod val="20000"/>
                    <a:lumOff val="80000"/>
                  </a:schemeClr>
                </a:solidFill>
                <a:cs typeface="Arial"/>
              </a:rPr>
              <a:t>Compreender e avaliar problemas de maneira analítica, estratégica e fenomenológica;</a:t>
            </a:r>
          </a:p>
          <a:p>
            <a:r>
              <a:rPr lang="pt-BR" sz="1800" i="1" spc="-25" dirty="0">
                <a:solidFill>
                  <a:schemeClr val="bg2">
                    <a:lumMod val="20000"/>
                    <a:lumOff val="80000"/>
                  </a:schemeClr>
                </a:solidFill>
                <a:cs typeface="Arial"/>
              </a:rPr>
              <a:t>Criar tabelas de relacionamento;</a:t>
            </a:r>
          </a:p>
          <a:p>
            <a:r>
              <a:rPr lang="pt-BR" sz="1800" i="1" spc="-25" dirty="0">
                <a:solidFill>
                  <a:schemeClr val="bg2">
                    <a:lumMod val="20000"/>
                    <a:lumOff val="80000"/>
                  </a:schemeClr>
                </a:solidFill>
                <a:cs typeface="Arial"/>
              </a:rPr>
              <a:t>Apresentar resultados interativos;</a:t>
            </a:r>
          </a:p>
          <a:p>
            <a:r>
              <a:rPr lang="pt-BR" sz="1800" i="1" spc="-25" dirty="0">
                <a:solidFill>
                  <a:schemeClr val="bg2">
                    <a:lumMod val="20000"/>
                    <a:lumOff val="80000"/>
                  </a:schemeClr>
                </a:solidFill>
                <a:cs typeface="Arial"/>
              </a:rPr>
              <a:t>Tratar, Transformar e Carregar(ETL – </a:t>
            </a:r>
            <a:r>
              <a:rPr lang="pt-BR" sz="1800" i="1" spc="-25" dirty="0" err="1">
                <a:solidFill>
                  <a:schemeClr val="bg2">
                    <a:lumMod val="20000"/>
                    <a:lumOff val="80000"/>
                  </a:schemeClr>
                </a:solidFill>
                <a:cs typeface="Arial"/>
              </a:rPr>
              <a:t>Extract</a:t>
            </a:r>
            <a:r>
              <a:rPr lang="pt-BR" sz="1800" i="1" spc="-25" dirty="0">
                <a:solidFill>
                  <a:schemeClr val="bg2">
                    <a:lumMod val="20000"/>
                    <a:lumOff val="80000"/>
                  </a:schemeClr>
                </a:solidFill>
                <a:cs typeface="Arial"/>
              </a:rPr>
              <a:t>, </a:t>
            </a:r>
            <a:r>
              <a:rPr lang="pt-BR" sz="1800" i="1" spc="-25" dirty="0" err="1">
                <a:solidFill>
                  <a:schemeClr val="bg2">
                    <a:lumMod val="20000"/>
                    <a:lumOff val="80000"/>
                  </a:schemeClr>
                </a:solidFill>
                <a:cs typeface="Arial"/>
              </a:rPr>
              <a:t>Transform</a:t>
            </a:r>
            <a:r>
              <a:rPr lang="pt-BR" sz="1800" i="1" spc="-25" dirty="0">
                <a:solidFill>
                  <a:schemeClr val="bg2">
                    <a:lumMod val="20000"/>
                    <a:lumOff val="80000"/>
                  </a:schemeClr>
                </a:solidFill>
                <a:cs typeface="Arial"/>
              </a:rPr>
              <a:t> e </a:t>
            </a:r>
            <a:r>
              <a:rPr lang="pt-BR" sz="1800" i="1" spc="-25" dirty="0" err="1">
                <a:solidFill>
                  <a:schemeClr val="bg2">
                    <a:lumMod val="20000"/>
                    <a:lumOff val="80000"/>
                  </a:schemeClr>
                </a:solidFill>
                <a:cs typeface="Arial"/>
              </a:rPr>
              <a:t>Load</a:t>
            </a:r>
            <a:r>
              <a:rPr lang="pt-BR" sz="1800" i="1" spc="-25" dirty="0">
                <a:solidFill>
                  <a:schemeClr val="bg2">
                    <a:lumMod val="20000"/>
                    <a:lumOff val="80000"/>
                  </a:schemeClr>
                </a:solidFill>
                <a:cs typeface="Arial"/>
              </a:rPr>
              <a:t>) dados de forma otimizada;</a:t>
            </a:r>
          </a:p>
          <a:p>
            <a:r>
              <a:rPr lang="pt-BR" sz="1800" i="1" spc="-25" dirty="0">
                <a:solidFill>
                  <a:schemeClr val="bg2">
                    <a:lumMod val="20000"/>
                    <a:lumOff val="80000"/>
                  </a:schemeClr>
                </a:solidFill>
                <a:cs typeface="Arial"/>
              </a:rPr>
              <a:t>Analisar Séries Temporais;</a:t>
            </a:r>
          </a:p>
          <a:p>
            <a:r>
              <a:rPr lang="pt-BR" sz="1800" i="1" spc="-25" dirty="0">
                <a:solidFill>
                  <a:schemeClr val="bg2">
                    <a:lumMod val="20000"/>
                    <a:lumOff val="80000"/>
                  </a:schemeClr>
                </a:solidFill>
                <a:cs typeface="Arial"/>
              </a:rPr>
              <a:t>Criar Dashboard práticos e objetivos.</a:t>
            </a:r>
          </a:p>
          <a:p>
            <a:endParaRPr lang="pt-BR" sz="1800" i="1" spc="-25" dirty="0">
              <a:solidFill>
                <a:schemeClr val="bg2">
                  <a:lumMod val="20000"/>
                  <a:lumOff val="80000"/>
                </a:schemeClr>
              </a:solidFill>
              <a:cs typeface="Arial"/>
            </a:endParaRPr>
          </a:p>
          <a:p>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a:p>
            <a:pPr marL="0" indent="0" rtl="0">
              <a:buNone/>
            </a:pPr>
            <a:endParaRPr lang="pt-BR" sz="1800" i="1" spc="-25" dirty="0">
              <a:solidFill>
                <a:schemeClr val="bg2">
                  <a:lumMod val="20000"/>
                  <a:lumOff val="80000"/>
                </a:schemeClr>
              </a:solidFill>
              <a:cs typeface="Arial"/>
            </a:endParaRPr>
          </a:p>
        </p:txBody>
      </p:sp>
    </p:spTree>
    <p:extLst>
      <p:ext uri="{BB962C8B-B14F-4D97-AF65-F5344CB8AC3E}">
        <p14:creationId xmlns:p14="http://schemas.microsoft.com/office/powerpoint/2010/main" val="2165367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40</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2.1 Como se tornar um resolvedor de problemas?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893205"/>
          </a:xfrm>
        </p:spPr>
        <p:txBody>
          <a:bodyPr rtlCol="0">
            <a:noAutofit/>
          </a:bodyPr>
          <a:lstStyle/>
          <a:p>
            <a:pPr algn="just">
              <a:lnSpc>
                <a:spcPct val="107000"/>
              </a:lnSpc>
              <a:spcAft>
                <a:spcPts val="800"/>
              </a:spcAft>
            </a:pPr>
            <a:r>
              <a:rPr lang="pt-BR" sz="2400" dirty="0">
                <a:solidFill>
                  <a:schemeClr val="bg1"/>
                </a:solidFill>
                <a:effectLst/>
                <a:latin typeface="+mj-lt"/>
                <a:ea typeface="Calibri" panose="020F0502020204030204" pitchFamily="34" charset="0"/>
                <a:cs typeface="Times New Roman" panose="02020603050405020304" pitchFamily="18" charset="0"/>
              </a:rPr>
              <a:t>Lembre-se, independente da sua formação ou área de atuação, </a:t>
            </a:r>
            <a:r>
              <a:rPr lang="pt-BR" sz="2400" b="1" dirty="0">
                <a:solidFill>
                  <a:schemeClr val="bg1"/>
                </a:solidFill>
                <a:effectLst/>
                <a:latin typeface="+mj-lt"/>
                <a:ea typeface="Calibri" panose="020F0502020204030204" pitchFamily="34" charset="0"/>
                <a:cs typeface="Times New Roman" panose="02020603050405020304" pitchFamily="18" charset="0"/>
              </a:rPr>
              <a:t>você é pago/será pago para resolver problemas! </a:t>
            </a:r>
            <a:r>
              <a:rPr lang="pt-BR" sz="2400" dirty="0">
                <a:solidFill>
                  <a:schemeClr val="bg1"/>
                </a:solidFill>
                <a:effectLst/>
                <a:latin typeface="+mj-lt"/>
                <a:ea typeface="Calibri" panose="020F0502020204030204" pitchFamily="34" charset="0"/>
                <a:cs typeface="Times New Roman" panose="02020603050405020304" pitchFamily="18" charset="0"/>
              </a:rPr>
              <a:t>Então estamos preocupados em desenvolver um lado analítico do profissional.</a:t>
            </a:r>
          </a:p>
          <a:p>
            <a:pPr algn="just">
              <a:lnSpc>
                <a:spcPct val="107000"/>
              </a:lnSpc>
              <a:spcAft>
                <a:spcPts val="800"/>
              </a:spcAft>
            </a:pPr>
            <a:endParaRPr lang="pt-BR" sz="2400" dirty="0">
              <a:solidFill>
                <a:schemeClr val="bg1"/>
              </a:solidFill>
              <a:latin typeface="+mj-l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2400" dirty="0">
                <a:solidFill>
                  <a:schemeClr val="bg1"/>
                </a:solidFill>
                <a:effectLst/>
                <a:latin typeface="+mj-lt"/>
                <a:ea typeface="Calibri" panose="020F0502020204030204" pitchFamily="34" charset="0"/>
                <a:cs typeface="Times New Roman" panose="02020603050405020304" pitchFamily="18" charset="0"/>
              </a:rPr>
              <a:t>Para que você usa o Power BI?</a:t>
            </a:r>
          </a:p>
          <a:p>
            <a:pPr algn="just">
              <a:lnSpc>
                <a:spcPct val="107000"/>
              </a:lnSpc>
              <a:spcAft>
                <a:spcPts val="800"/>
              </a:spcAft>
            </a:pPr>
            <a:r>
              <a:rPr lang="pt-BR" sz="2000" dirty="0">
                <a:solidFill>
                  <a:srgbClr val="92D050"/>
                </a:solidFill>
                <a:effectLst/>
                <a:latin typeface="+mj-lt"/>
                <a:ea typeface="Calibri" panose="020F0502020204030204" pitchFamily="34" charset="0"/>
                <a:cs typeface="Times New Roman" panose="02020603050405020304" pitchFamily="18" charset="0"/>
              </a:rPr>
              <a:t>- Para resolver problemas de negócio, entregar soluções e ajudar a empresa ou cliente a alcançar seus objetivos e estratégias. Ou seja, ajudar os tomadores de decisão a tomarem realmente as decisões mais sensatas! O trabalho é o meio, e não o fim! O Power Bi é apenas a ferramenta!</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48031"/>
            <a:ext cx="9375830"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599565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41</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2.1 Como se tornar um resolvedor de problemas?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893205"/>
          </a:xfrm>
        </p:spPr>
        <p:txBody>
          <a:bodyPr rtlCol="0">
            <a:noAutofit/>
          </a:bodyPr>
          <a:lstStyle/>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Aqui vai algumas dicas para ser um excelente resolvedor de problemas:</a:t>
            </a:r>
          </a:p>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 </a:t>
            </a:r>
          </a:p>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Quando se deparar com mensagens de erro, analise!</a:t>
            </a:r>
          </a:p>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Quando se deparar com mensagem de erro, pesquise! (Cuidado com as fontes de pesquisa)</a:t>
            </a:r>
          </a:p>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Não Sabe? Aprenda! (Não há desculpa para não se obter uma informação, uma vez que estamos na era da tecnologia, com informações de qualidade gratuitamente a nossa frente)</a:t>
            </a:r>
          </a:p>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Desenvolva Habilidades com foco na solução de problemas! (Um gestor não quer saber qual ferramenta você utilizou, mas na solução desse problema)</a:t>
            </a:r>
          </a:p>
          <a:p>
            <a:pPr marL="342900" lvl="0" indent="-342900" algn="just">
              <a:lnSpc>
                <a:spcPct val="107000"/>
              </a:lnSpc>
              <a:spcAft>
                <a:spcPts val="800"/>
              </a:spcAft>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Observe as perguntas que uma pessoa faz! Elas dizem muito mais do que as respostas!</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48031"/>
            <a:ext cx="9375830"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05702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42</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2.2 Introdução a Business </a:t>
            </a:r>
            <a:r>
              <a:rPr lang="pt-BR" dirty="0" err="1"/>
              <a:t>Intelligence</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893205"/>
          </a:xfrm>
        </p:spPr>
        <p:txBody>
          <a:bodyPr rtlCol="0">
            <a:noAutofit/>
          </a:bodyPr>
          <a:lstStyle/>
          <a:p>
            <a:pPr indent="270510" algn="just">
              <a:lnSpc>
                <a:spcPct val="107000"/>
              </a:lnSpc>
              <a:spcAft>
                <a:spcPts val="800"/>
              </a:spcAft>
            </a:pPr>
            <a:r>
              <a:rPr lang="pt-BR" sz="2000" b="1" dirty="0">
                <a:solidFill>
                  <a:schemeClr val="bg1"/>
                </a:solidFill>
                <a:effectLst/>
                <a:latin typeface="+mj-lt"/>
                <a:ea typeface="Calibri" panose="020F0502020204030204" pitchFamily="34" charset="0"/>
                <a:cs typeface="Times New Roman" panose="02020603050405020304" pitchFamily="18" charset="0"/>
              </a:rPr>
              <a:t>Conceitualmente:</a:t>
            </a:r>
            <a:r>
              <a:rPr lang="pt-BR" sz="2000" dirty="0">
                <a:solidFill>
                  <a:schemeClr val="bg1"/>
                </a:solidFill>
                <a:effectLst/>
                <a:latin typeface="+mj-lt"/>
                <a:ea typeface="Calibri" panose="020F0502020204030204" pitchFamily="34" charset="0"/>
                <a:cs typeface="Times New Roman" panose="02020603050405020304" pitchFamily="18" charset="0"/>
              </a:rPr>
              <a:t> Processo de coleta, organização, análise, compartilhamento e monitoramento de informações que oferecem suporte a gestão de negócios. É o conjunto de teorias que transformam uma grande quantidade de dados brutos em informações que gerem conhecimento para inteligência que guiarão negócios.</a:t>
            </a:r>
          </a:p>
          <a:p>
            <a:pPr indent="270510"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 </a:t>
            </a:r>
          </a:p>
          <a:p>
            <a:pPr indent="270510" algn="ctr">
              <a:lnSpc>
                <a:spcPct val="107000"/>
              </a:lnSpc>
              <a:spcAft>
                <a:spcPts val="800"/>
              </a:spcAft>
            </a:pPr>
            <a:r>
              <a:rPr lang="pt-BR" sz="2000" b="1" dirty="0">
                <a:solidFill>
                  <a:schemeClr val="bg1"/>
                </a:solidFill>
                <a:effectLst/>
                <a:latin typeface="+mj-lt"/>
                <a:ea typeface="Calibri" panose="020F0502020204030204" pitchFamily="34" charset="0"/>
                <a:cs typeface="Times New Roman" panose="02020603050405020304" pitchFamily="18" charset="0"/>
              </a:rPr>
              <a:t>BI É UM CONCEITO, NÃO É UMA FERRAMENTA!</a:t>
            </a:r>
            <a:endParaRPr lang="pt-BR" sz="20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48031"/>
            <a:ext cx="9375830"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967125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43</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2.3 Estudo de caso – Definindo Estratégias de Vendas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524607"/>
          </a:xfrm>
        </p:spPr>
        <p:txBody>
          <a:bodyPr rtlCol="0">
            <a:noAutofit/>
          </a:bodyPr>
          <a:lstStyle/>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Você  é  Analista  de  Dados  na  empresa Ponto Máximo,  uma rede  de  varejo  que  vende produtos eletrônicos e eletrodomésticos com lojas espalhadas por diversas cidades do Brasil. A empresa começou sua operação no Brasil em 2012 e atua nos quatro estados da região sudeste mais os estados do Paraná e Bahia.</a:t>
            </a:r>
          </a:p>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A empresa está montando a estratégia de vendas para o próximo ano e precisa saber qual  dos  fabricantes  dos  produtos  vendidos,  apresenta  melhor  desempenho  nas  vendas.  O objetivo é descartar os fabricantes cujos produtos possuem poucas vendas e tentar negociar melhores condições com os principais fabricantes.</a:t>
            </a:r>
            <a:endParaRPr lang="pt-BR" sz="2000" dirty="0">
              <a:solidFill>
                <a:schemeClr val="bg1"/>
              </a:solidFill>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Em paralelo a isso, a empresa gostaria de ter diferentes visões das vendas realizadas nos últimos 4 anos (período de 2012 a 2015). Deve ser possível segmentar os relatórios de vendas por  diferentes  informações  e  por  diferentes  ângulos.  Estas  informações  irão  suportar  as estratégias da empresa para o próximo ano.</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434935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44</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2.3 Estudo de caso – Definindo Estratégias de Vendas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524607"/>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Sua fonte de dados é um arquivo Excel com dados coletados do sistema de vendas, CRM (Gerenciamento de Relacionamento com o Cliente) e ERP (Planejamento de Recursos Corporativos) da empresa. O conjunto de dados foi entregue pelo departamento de TI com as seguintes colunas.</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5B9EE771-1A05-491D-B034-F02A34E0D4FB}"/>
              </a:ext>
            </a:extLst>
          </p:cNvPr>
          <p:cNvPicPr/>
          <p:nvPr/>
        </p:nvPicPr>
        <p:blipFill>
          <a:blip r:embed="rId5"/>
          <a:stretch>
            <a:fillRect/>
          </a:stretch>
        </p:blipFill>
        <p:spPr>
          <a:xfrm>
            <a:off x="1826672" y="2918705"/>
            <a:ext cx="7688030" cy="3320864"/>
          </a:xfrm>
          <a:prstGeom prst="rect">
            <a:avLst/>
          </a:prstGeom>
        </p:spPr>
      </p:pic>
    </p:spTree>
    <p:extLst>
      <p:ext uri="{BB962C8B-B14F-4D97-AF65-F5344CB8AC3E}">
        <p14:creationId xmlns:p14="http://schemas.microsoft.com/office/powerpoint/2010/main" val="613901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45</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2.3 Estudo de caso – Definindo Estratégias de Vendas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524607"/>
          </a:xfrm>
        </p:spPr>
        <p:txBody>
          <a:bodyPr rtlCol="0">
            <a:noAutofit/>
          </a:bodyPr>
          <a:lstStyle/>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Haverá diversas reuniões para definição da estratégia de vendas e os relatórios poderão ser extraídos sob demanda, de acordo com a necessidade dos gestores. Por conta disso, você deve criar um modelo de dados que permita a extração de relatórios a qualquer momento e que permita extrair dados por diferentes visões e ângulos.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5B9EE771-1A05-491D-B034-F02A34E0D4FB}"/>
              </a:ext>
            </a:extLst>
          </p:cNvPr>
          <p:cNvPicPr/>
          <p:nvPr/>
        </p:nvPicPr>
        <p:blipFill>
          <a:blip r:embed="rId5"/>
          <a:stretch>
            <a:fillRect/>
          </a:stretch>
        </p:blipFill>
        <p:spPr>
          <a:xfrm>
            <a:off x="1752532" y="3219163"/>
            <a:ext cx="7688030" cy="3320864"/>
          </a:xfrm>
          <a:prstGeom prst="rect">
            <a:avLst/>
          </a:prstGeom>
        </p:spPr>
      </p:pic>
    </p:spTree>
    <p:extLst>
      <p:ext uri="{BB962C8B-B14F-4D97-AF65-F5344CB8AC3E}">
        <p14:creationId xmlns:p14="http://schemas.microsoft.com/office/powerpoint/2010/main" val="866956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46</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2.4 Estudo de caso - Compreendendo o Problema</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503981"/>
          </a:xfrm>
        </p:spPr>
        <p:txBody>
          <a:bodyPr rtlCol="0">
            <a:noAutofit/>
          </a:bodyPr>
          <a:lstStyle/>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Empresas existem para fornecer produtos ou serviços. Até mesmo instituições sem fins lucrativos, necessitam de alguém por trás para custear seus gastos, pois nada é realmente de graça.</a:t>
            </a:r>
          </a:p>
          <a:p>
            <a:pPr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Na maioria dos casos a empresa já tem os dados necessários para as análises, sendo necessário capturar esses dados de diversas fontes e de forma automatizada.</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254941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47</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2.5 Estudo de caso – Extração de Dados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503981"/>
          </a:xfrm>
        </p:spPr>
        <p:txBody>
          <a:bodyPr rtlCol="0">
            <a:noAutofit/>
          </a:bodyPr>
          <a:lstStyle/>
          <a:p>
            <a:pPr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Entre no link: </a:t>
            </a:r>
            <a:r>
              <a:rPr lang="pt-BR" sz="2000" u="sng" dirty="0">
                <a:solidFill>
                  <a:srgbClr val="00B0F0"/>
                </a:solidFill>
                <a:effectLst/>
                <a:latin typeface="+mj-l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https://github.com/kaiomesquita/Power_BI_Basico_02</a:t>
            </a:r>
            <a:r>
              <a:rPr lang="pt-BR" sz="2000" dirty="0">
                <a:solidFill>
                  <a:srgbClr val="00B0F0"/>
                </a:solidFill>
                <a:effectLst/>
                <a:latin typeface="+mj-lt"/>
                <a:ea typeface="Calibri" panose="020F0502020204030204" pitchFamily="34" charset="0"/>
                <a:cs typeface="Times New Roman" panose="02020603050405020304" pitchFamily="18" charset="0"/>
              </a:rPr>
              <a:t> </a:t>
            </a:r>
            <a:r>
              <a:rPr lang="pt-BR" sz="1800" dirty="0">
                <a:solidFill>
                  <a:schemeClr val="bg1"/>
                </a:solidFill>
                <a:effectLst/>
                <a:latin typeface="+mj-lt"/>
                <a:ea typeface="Calibri" panose="020F0502020204030204" pitchFamily="34" charset="0"/>
                <a:cs typeface="Times New Roman" panose="02020603050405020304" pitchFamily="18" charset="0"/>
              </a:rPr>
              <a:t>e baixe os arquivos referentes ao Estudo de Caso. </a:t>
            </a:r>
          </a:p>
          <a:p>
            <a:pPr algn="just">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Abra a planilha de vendas.xls e observe sua fonte de dados:</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5"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7065DE28-9935-4211-9E51-DDF5F3786CA3}"/>
              </a:ext>
            </a:extLst>
          </p:cNvPr>
          <p:cNvPicPr/>
          <p:nvPr/>
        </p:nvPicPr>
        <p:blipFill>
          <a:blip r:embed="rId6"/>
          <a:stretch>
            <a:fillRect/>
          </a:stretch>
        </p:blipFill>
        <p:spPr>
          <a:xfrm>
            <a:off x="1499452" y="3089190"/>
            <a:ext cx="9079161" cy="3271104"/>
          </a:xfrm>
          <a:prstGeom prst="rect">
            <a:avLst/>
          </a:prstGeom>
        </p:spPr>
      </p:pic>
    </p:spTree>
    <p:extLst>
      <p:ext uri="{BB962C8B-B14F-4D97-AF65-F5344CB8AC3E}">
        <p14:creationId xmlns:p14="http://schemas.microsoft.com/office/powerpoint/2010/main" val="1942625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48</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2.5 Estudo de caso – Extração de Dados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503981"/>
          </a:xfrm>
        </p:spPr>
        <p:txBody>
          <a:bodyPr rtlCol="0">
            <a:noAutofit/>
          </a:bodyPr>
          <a:lstStyle/>
          <a:p>
            <a:pPr algn="just">
              <a:lnSpc>
                <a:spcPct val="107000"/>
              </a:lnSpc>
              <a:spcAft>
                <a:spcPts val="800"/>
              </a:spcAft>
            </a:pPr>
            <a:r>
              <a:rPr lang="pt-BR"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Confira se os títulos das colunas estão de acordo com o apresentado no problema e se existe alguma incompatibilidade com o tipo dos dados. Salve os dados em um repositório padrão de fácil acesso.</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4" y="1248030"/>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Imagem 9">
            <a:extLst>
              <a:ext uri="{FF2B5EF4-FFF2-40B4-BE49-F238E27FC236}">
                <a16:creationId xmlns:a16="http://schemas.microsoft.com/office/drawing/2014/main" id="{7065DE28-9935-4211-9E51-DDF5F3786CA3}"/>
              </a:ext>
            </a:extLst>
          </p:cNvPr>
          <p:cNvPicPr/>
          <p:nvPr/>
        </p:nvPicPr>
        <p:blipFill>
          <a:blip r:embed="rId5"/>
          <a:stretch>
            <a:fillRect/>
          </a:stretch>
        </p:blipFill>
        <p:spPr>
          <a:xfrm>
            <a:off x="1499452" y="3089190"/>
            <a:ext cx="9079161" cy="3271104"/>
          </a:xfrm>
          <a:prstGeom prst="rect">
            <a:avLst/>
          </a:prstGeom>
        </p:spPr>
      </p:pic>
    </p:spTree>
    <p:extLst>
      <p:ext uri="{BB962C8B-B14F-4D97-AF65-F5344CB8AC3E}">
        <p14:creationId xmlns:p14="http://schemas.microsoft.com/office/powerpoint/2010/main" val="2318499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49</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2.6 Estudo de caso – Modelos de Organização dos Dados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697975"/>
          </a:xfrm>
        </p:spPr>
        <p:txBody>
          <a:bodyPr rtlCol="0">
            <a:noAutofit/>
          </a:bodyPr>
          <a:lstStyle/>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Posso enviar os dados para o Power BI da forma que estão?</a:t>
            </a:r>
          </a:p>
          <a:p>
            <a:pPr marL="800100" indent="-342900" algn="just">
              <a:lnSpc>
                <a:spcPct val="107000"/>
              </a:lnSpc>
              <a:spcAft>
                <a:spcPts val="800"/>
              </a:spcAft>
              <a:buFontTx/>
              <a:buChar char="-"/>
            </a:pPr>
            <a:r>
              <a:rPr lang="pt-BR" sz="2000" dirty="0">
                <a:solidFill>
                  <a:srgbClr val="00B0F0"/>
                </a:solidFill>
                <a:effectLst/>
                <a:latin typeface="+mj-lt"/>
                <a:ea typeface="Calibri" panose="020F0502020204030204" pitchFamily="34" charset="0"/>
                <a:cs typeface="Times New Roman" panose="02020603050405020304" pitchFamily="18" charset="0"/>
              </a:rPr>
              <a:t>Não! É necessário primeiramente tratar os dados e retirar quaisquer inconsistências.</a:t>
            </a:r>
          </a:p>
          <a:p>
            <a:pPr marL="342900" lvl="0" indent="-342900" algn="just">
              <a:lnSpc>
                <a:spcPct val="107000"/>
              </a:lnSpc>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Quais são os requerimentos de organização dos dados?</a:t>
            </a: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marL="800100" indent="-342900" algn="just">
              <a:lnSpc>
                <a:spcPct val="107000"/>
              </a:lnSpc>
              <a:spcAft>
                <a:spcPts val="800"/>
              </a:spcAft>
              <a:buFontTx/>
              <a:buChar char="-"/>
            </a:pPr>
            <a:r>
              <a:rPr lang="pt-BR" sz="2000" dirty="0">
                <a:solidFill>
                  <a:srgbClr val="00B0F0"/>
                </a:solidFill>
                <a:effectLst/>
                <a:latin typeface="+mj-lt"/>
                <a:ea typeface="Calibri" panose="020F0502020204030204" pitchFamily="34" charset="0"/>
                <a:cs typeface="Times New Roman" panose="02020603050405020304" pitchFamily="18" charset="0"/>
              </a:rPr>
              <a:t>Para isso é necessário compreender o problema, de preferência com auxílio da área de negócios da empresa. Mas lembre-se não é obrigação da área de negócios entender de organização de dados.</a:t>
            </a:r>
          </a:p>
          <a:p>
            <a:pPr marL="342900" lvl="0" indent="-342900" algn="just">
              <a:lnSpc>
                <a:spcPct val="107000"/>
              </a:lnSpc>
              <a:spcAft>
                <a:spcPts val="800"/>
              </a:spcAft>
              <a:buFont typeface="Symbol" panose="05050102010706020507" pitchFamily="18" charset="2"/>
              <a:buChar char=""/>
            </a:pPr>
            <a:r>
              <a:rPr lang="pt-BR" sz="2000" dirty="0">
                <a:solidFill>
                  <a:schemeClr val="bg1"/>
                </a:solidFill>
                <a:effectLst/>
                <a:latin typeface="+mj-lt"/>
                <a:ea typeface="Calibri" panose="020F0502020204030204" pitchFamily="34" charset="0"/>
                <a:cs typeface="Times New Roman" panose="02020603050405020304" pitchFamily="18" charset="0"/>
              </a:rPr>
              <a:t>Como mantenho os dados sobre um formato de atualização sob demanda?</a:t>
            </a:r>
          </a:p>
          <a:p>
            <a:pPr marL="449580" algn="just">
              <a:lnSpc>
                <a:spcPct val="107000"/>
              </a:lnSpc>
              <a:spcAft>
                <a:spcPts val="800"/>
              </a:spcAft>
            </a:pPr>
            <a:r>
              <a:rPr lang="pt-BR" sz="2000" dirty="0">
                <a:solidFill>
                  <a:schemeClr val="bg1"/>
                </a:solidFill>
                <a:effectLst/>
                <a:latin typeface="+mj-lt"/>
                <a:ea typeface="Calibri" panose="020F0502020204030204" pitchFamily="34" charset="0"/>
                <a:cs typeface="Times New Roman" panose="02020603050405020304" pitchFamily="18" charset="0"/>
              </a:rPr>
              <a:t>- </a:t>
            </a:r>
            <a:r>
              <a:rPr lang="pt-BR" sz="2000" dirty="0">
                <a:solidFill>
                  <a:srgbClr val="00B0F0"/>
                </a:solidFill>
                <a:effectLst/>
                <a:latin typeface="+mj-lt"/>
                <a:ea typeface="Calibri" panose="020F0502020204030204" pitchFamily="34" charset="0"/>
                <a:cs typeface="Times New Roman" panose="02020603050405020304" pitchFamily="18" charset="0"/>
              </a:rPr>
              <a:t>O modelo deve prever as atualizações e se manter organizados.</a:t>
            </a:r>
          </a:p>
          <a:p>
            <a:pPr marL="457200"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marL="800100" indent="-342900" algn="just">
              <a:lnSpc>
                <a:spcPct val="107000"/>
              </a:lnSpc>
              <a:spcAft>
                <a:spcPts val="800"/>
              </a:spcAft>
              <a:buFontTx/>
              <a:buChar char="-"/>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marL="457200" algn="just">
              <a:lnSpc>
                <a:spcPct val="107000"/>
              </a:lnSpc>
              <a:spcAft>
                <a:spcPts val="800"/>
              </a:spcAft>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372736"/>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384401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9" name="Espaço Reservado para Conteúdo 8">
            <a:extLst>
              <a:ext uri="{FF2B5EF4-FFF2-40B4-BE49-F238E27FC236}">
                <a16:creationId xmlns:a16="http://schemas.microsoft.com/office/drawing/2014/main" id="{2AF9D9A5-149E-4118-AAE3-8EF91B9C5B7D}"/>
              </a:ext>
            </a:extLst>
          </p:cNvPr>
          <p:cNvSpPr>
            <a:spLocks noGrp="1"/>
          </p:cNvSpPr>
          <p:nvPr>
            <p:ph sz="half" idx="14"/>
          </p:nvPr>
        </p:nvSpPr>
        <p:spPr bwMode="white">
          <a:xfrm>
            <a:off x="7534908" y="1742945"/>
            <a:ext cx="3148965" cy="847175"/>
          </a:xfrm>
        </p:spPr>
        <p:txBody>
          <a:bodyPr rtlCol="0">
            <a:noAutofit/>
          </a:bodyPr>
          <a:lstStyle/>
          <a:p>
            <a:pPr marL="12700" rtl="0">
              <a:lnSpc>
                <a:spcPct val="120000"/>
              </a:lnSpc>
              <a:spcBef>
                <a:spcPts val="100"/>
              </a:spcBef>
            </a:pPr>
            <a:r>
              <a:rPr lang="pt-BR" sz="1900" b="1" dirty="0">
                <a:solidFill>
                  <a:schemeClr val="bg1"/>
                </a:solidFill>
              </a:rPr>
              <a:t>2. Business </a:t>
            </a:r>
            <a:r>
              <a:rPr lang="pt-BR" sz="1900" b="1" dirty="0" err="1">
                <a:solidFill>
                  <a:schemeClr val="bg1"/>
                </a:solidFill>
              </a:rPr>
              <a:t>Intelligence</a:t>
            </a:r>
            <a:r>
              <a:rPr lang="pt-BR" sz="1900" b="1" dirty="0">
                <a:solidFill>
                  <a:schemeClr val="bg1"/>
                </a:solidFill>
              </a:rPr>
              <a:t> no Power BI;</a:t>
            </a:r>
          </a:p>
          <a:p>
            <a:pPr marL="12700" rtl="0">
              <a:lnSpc>
                <a:spcPct val="120000"/>
              </a:lnSpc>
              <a:spcBef>
                <a:spcPts val="100"/>
              </a:spcBef>
            </a:pPr>
            <a:r>
              <a:rPr lang="pt-BR" sz="1900" b="1" dirty="0">
                <a:solidFill>
                  <a:schemeClr val="bg1"/>
                </a:solidFill>
              </a:rPr>
              <a:t>Modelagem, Relacionamento e DAX (23/01)</a:t>
            </a:r>
          </a:p>
          <a:p>
            <a:pPr marL="12700" rtl="0">
              <a:lnSpc>
                <a:spcPct val="120000"/>
              </a:lnSpc>
              <a:spcBef>
                <a:spcPts val="100"/>
              </a:spcBef>
            </a:pPr>
            <a:endParaRPr lang="pt-BR" sz="1900" b="1" dirty="0">
              <a:solidFill>
                <a:schemeClr val="bg1"/>
              </a:solidFill>
            </a:endParaRPr>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5</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solidFill>
                  <a:schemeClr val="bg1"/>
                </a:solidFill>
              </a:rPr>
              <a:t>Programa do curso</a:t>
            </a:r>
            <a:endParaRPr lang="pt-BR" dirty="0"/>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25589" y="1742945"/>
            <a:ext cx="3148965" cy="950747"/>
          </a:xfrm>
        </p:spPr>
        <p:txBody>
          <a:bodyPr rtlCol="0">
            <a:noAutofit/>
          </a:bodyPr>
          <a:lstStyle/>
          <a:p>
            <a:pPr marL="469900" indent="-457200">
              <a:lnSpc>
                <a:spcPct val="120000"/>
              </a:lnSpc>
              <a:spcBef>
                <a:spcPts val="100"/>
              </a:spcBef>
              <a:buFont typeface="Arial" panose="020B0604020202020204" pitchFamily="34" charset="0"/>
              <a:buAutoNum type="arabicPeriod"/>
            </a:pPr>
            <a:r>
              <a:rPr lang="pt-BR" sz="1900" b="1" dirty="0">
                <a:solidFill>
                  <a:schemeClr val="bg1"/>
                </a:solidFill>
              </a:rPr>
              <a:t>Primeiros passos com o Power BI; Business </a:t>
            </a:r>
            <a:r>
              <a:rPr lang="pt-BR" sz="1900" b="1" dirty="0" err="1">
                <a:solidFill>
                  <a:schemeClr val="bg1"/>
                </a:solidFill>
              </a:rPr>
              <a:t>Intelligence</a:t>
            </a:r>
            <a:r>
              <a:rPr lang="pt-BR" sz="1900" b="1" dirty="0">
                <a:solidFill>
                  <a:schemeClr val="bg1"/>
                </a:solidFill>
              </a:rPr>
              <a:t> no Power BI (16/01)</a:t>
            </a:r>
          </a:p>
          <a:p>
            <a:pPr marL="469900" indent="-457200" rtl="0">
              <a:lnSpc>
                <a:spcPct val="120000"/>
              </a:lnSpc>
              <a:spcBef>
                <a:spcPts val="100"/>
              </a:spcBef>
              <a:buAutoNum type="arabicPeriod"/>
            </a:pPr>
            <a:endParaRPr lang="pt-BR" sz="1900" b="1" dirty="0">
              <a:solidFill>
                <a:schemeClr val="bg1"/>
              </a:solidFill>
            </a:endParaRPr>
          </a:p>
          <a:p>
            <a:pPr marR="5080" rtl="0">
              <a:lnSpc>
                <a:spcPct val="120000"/>
              </a:lnSpc>
              <a:spcBef>
                <a:spcPts val="600"/>
              </a:spcBef>
            </a:pPr>
            <a:endParaRPr lang="pt-BR" sz="1800" i="1" spc="-15" dirty="0">
              <a:solidFill>
                <a:schemeClr val="bg2">
                  <a:lumMod val="20000"/>
                  <a:lumOff val="80000"/>
                </a:schemeClr>
              </a:solidFill>
              <a:cs typeface="Arial"/>
            </a:endParaRPr>
          </a:p>
        </p:txBody>
      </p:sp>
      <p:sp>
        <p:nvSpPr>
          <p:cNvPr id="11" name="Espaço Reservado para Conteúdo 10">
            <a:extLst>
              <a:ext uri="{FF2B5EF4-FFF2-40B4-BE49-F238E27FC236}">
                <a16:creationId xmlns:a16="http://schemas.microsoft.com/office/drawing/2014/main" id="{DBCC020E-50A1-4B26-95EE-F180516D8BD8}"/>
              </a:ext>
            </a:extLst>
          </p:cNvPr>
          <p:cNvSpPr>
            <a:spLocks noGrp="1"/>
          </p:cNvSpPr>
          <p:nvPr>
            <p:ph sz="half" idx="16"/>
          </p:nvPr>
        </p:nvSpPr>
        <p:spPr bwMode="white">
          <a:xfrm>
            <a:off x="7639316" y="4080079"/>
            <a:ext cx="3547355" cy="652767"/>
          </a:xfrm>
        </p:spPr>
        <p:txBody>
          <a:bodyPr rtlCol="0">
            <a:noAutofit/>
          </a:bodyPr>
          <a:lstStyle/>
          <a:p>
            <a:pPr marL="12700" rtl="0">
              <a:lnSpc>
                <a:spcPct val="120000"/>
              </a:lnSpc>
              <a:spcBef>
                <a:spcPts val="100"/>
              </a:spcBef>
            </a:pPr>
            <a:r>
              <a:rPr lang="pt-BR" sz="1900" b="1" dirty="0">
                <a:solidFill>
                  <a:schemeClr val="bg1"/>
                </a:solidFill>
              </a:rPr>
              <a:t>4. Agregação e Filtros;</a:t>
            </a:r>
          </a:p>
          <a:p>
            <a:pPr marL="12700">
              <a:lnSpc>
                <a:spcPct val="120000"/>
              </a:lnSpc>
              <a:spcBef>
                <a:spcPts val="100"/>
              </a:spcBef>
            </a:pPr>
            <a:r>
              <a:rPr lang="pt-BR" sz="1900" b="1" spc="-30" dirty="0">
                <a:solidFill>
                  <a:schemeClr val="bg1"/>
                </a:solidFill>
              </a:rPr>
              <a:t>Gráficos e Mapas; </a:t>
            </a:r>
            <a:r>
              <a:rPr lang="pt-BR" sz="1900" b="1" dirty="0">
                <a:solidFill>
                  <a:schemeClr val="bg1"/>
                </a:solidFill>
              </a:rPr>
              <a:t>Dashboards Interativos</a:t>
            </a:r>
          </a:p>
          <a:p>
            <a:pPr marL="12700" rtl="0">
              <a:lnSpc>
                <a:spcPct val="120000"/>
              </a:lnSpc>
              <a:spcBef>
                <a:spcPts val="100"/>
              </a:spcBef>
            </a:pPr>
            <a:r>
              <a:rPr lang="pt-BR" sz="1900" b="1" dirty="0">
                <a:solidFill>
                  <a:schemeClr val="bg1"/>
                </a:solidFill>
              </a:rPr>
              <a:t>(06/02)</a:t>
            </a:r>
          </a:p>
          <a:p>
            <a:pPr marR="5080" rtl="0">
              <a:lnSpc>
                <a:spcPct val="100000"/>
              </a:lnSpc>
              <a:spcBef>
                <a:spcPts val="600"/>
              </a:spcBef>
            </a:pPr>
            <a:endParaRPr lang="pt-BR" sz="1400" i="1" spc="-15" dirty="0">
              <a:solidFill>
                <a:schemeClr val="bg2">
                  <a:lumMod val="20000"/>
                  <a:lumOff val="80000"/>
                </a:schemeClr>
              </a:solidFill>
              <a:cs typeface="Arial"/>
            </a:endParaRPr>
          </a:p>
        </p:txBody>
      </p:sp>
      <p:sp>
        <p:nvSpPr>
          <p:cNvPr id="13" name="Espaço Reservado para Conteúdo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503610" cy="1325563"/>
          </a:xfrm>
        </p:spPr>
        <p:txBody>
          <a:bodyPr rtlCol="0">
            <a:noAutofit/>
          </a:bodyPr>
          <a:lstStyle/>
          <a:p>
            <a:pPr marL="12700" rtl="0">
              <a:lnSpc>
                <a:spcPct val="120000"/>
              </a:lnSpc>
              <a:spcBef>
                <a:spcPts val="100"/>
              </a:spcBef>
            </a:pPr>
            <a:r>
              <a:rPr lang="pt-BR" sz="1900" b="1" dirty="0">
                <a:solidFill>
                  <a:schemeClr val="bg1"/>
                </a:solidFill>
              </a:rPr>
              <a:t>3. Limpeza, Transformação, Séries Temporais, Agregação e Filtros;</a:t>
            </a:r>
          </a:p>
          <a:p>
            <a:pPr marL="12700">
              <a:lnSpc>
                <a:spcPct val="120000"/>
              </a:lnSpc>
              <a:spcBef>
                <a:spcPts val="100"/>
              </a:spcBef>
            </a:pPr>
            <a:r>
              <a:rPr lang="pt-BR" sz="1900" b="1" spc="-30" dirty="0">
                <a:solidFill>
                  <a:schemeClr val="bg1"/>
                </a:solidFill>
              </a:rPr>
              <a:t>Gráficos e Mapas (30/01)</a:t>
            </a:r>
          </a:p>
          <a:p>
            <a:pPr marL="12700" rtl="0">
              <a:lnSpc>
                <a:spcPct val="120000"/>
              </a:lnSpc>
              <a:spcBef>
                <a:spcPts val="100"/>
              </a:spcBef>
            </a:pPr>
            <a:endParaRPr lang="pt-BR" sz="1900" b="1" dirty="0">
              <a:solidFill>
                <a:schemeClr val="bg1"/>
              </a:solidFill>
            </a:endParaRPr>
          </a:p>
          <a:p>
            <a:pPr marL="0" indent="0" rtl="0">
              <a:lnSpc>
                <a:spcPct val="100000"/>
              </a:lnSpc>
              <a:spcBef>
                <a:spcPts val="600"/>
              </a:spcBef>
              <a:buNone/>
            </a:pPr>
            <a:endParaRPr lang="pt-BR" dirty="0"/>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Espaço Reservado para Imagem 37" descr="Ícone de verificação">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cstate="hqprint">
            <a:extLst>
              <a:ext uri="{28A0092B-C50C-407E-A947-70E740481C1C}">
                <a14:useLocalDpi xmlns:a14="http://schemas.microsoft.com/office/drawing/2010/main" val="0"/>
              </a:ext>
            </a:extLst>
          </a:blip>
          <a:srcRect/>
          <a:stretch>
            <a:fillRect/>
          </a:stretch>
        </p:blipFill>
        <p:spPr bwMode="white">
          <a:xfrm>
            <a:off x="6956508" y="1679575"/>
            <a:ext cx="576000" cy="576000"/>
          </a:xfrm>
        </p:spPr>
      </p:pic>
      <p:pic>
        <p:nvPicPr>
          <p:cNvPr id="34" name="Espaço Reservado para Imagem 33" descr="Ícone de verificação">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3792079"/>
            <a:ext cx="576000" cy="576000"/>
          </a:xfrm>
        </p:spPr>
      </p:pic>
      <p:pic>
        <p:nvPicPr>
          <p:cNvPr id="42" name="Espaço Reservado para Imagem 41" descr="Ícone de verificação">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cstate="hqprint">
            <a:extLst>
              <a:ext uri="{28A0092B-C50C-407E-A947-70E740481C1C}">
                <a14:useLocalDpi xmlns:a14="http://schemas.microsoft.com/office/drawing/2010/main" val="0"/>
              </a:ext>
            </a:extLst>
          </a:blip>
          <a:srcRect/>
          <a:stretch>
            <a:fillRect/>
          </a:stretch>
        </p:blipFill>
        <p:spPr bwMode="white">
          <a:xfrm>
            <a:off x="7063316" y="3986931"/>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3"/>
            <a:ext cx="402445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
        <p:nvSpPr>
          <p:cNvPr id="16" name="Retângulo 15">
            <a:extLst>
              <a:ext uri="{FF2B5EF4-FFF2-40B4-BE49-F238E27FC236}">
                <a16:creationId xmlns:a16="http://schemas.microsoft.com/office/drawing/2014/main" id="{97CDB066-DACF-4BE1-BF9E-AA7127D56473}"/>
              </a:ext>
            </a:extLst>
          </p:cNvPr>
          <p:cNvSpPr/>
          <p:nvPr/>
        </p:nvSpPr>
        <p:spPr>
          <a:xfrm>
            <a:off x="838200" y="1679575"/>
            <a:ext cx="4002486" cy="181831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t-BR"/>
          </a:p>
        </p:txBody>
      </p:sp>
    </p:spTree>
    <p:extLst>
      <p:ext uri="{BB962C8B-B14F-4D97-AF65-F5344CB8AC3E}">
        <p14:creationId xmlns:p14="http://schemas.microsoft.com/office/powerpoint/2010/main" val="3366032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50</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2.6 Estudo de caso – Modelos de Organização dos Dados</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697975"/>
          </a:xfrm>
        </p:spPr>
        <p:txBody>
          <a:bodyPr rtlCol="0">
            <a:noAutofit/>
          </a:bodyPr>
          <a:lstStyle/>
          <a:p>
            <a:pPr marL="342900" lvl="0" indent="-342900" algn="just">
              <a:lnSpc>
                <a:spcPct val="107000"/>
              </a:lnSpc>
              <a:spcAft>
                <a:spcPts val="800"/>
              </a:spcAft>
              <a:buFont typeface="Symbol" panose="05050102010706020507" pitchFamily="18" charset="2"/>
              <a:buChar char=""/>
            </a:pPr>
            <a:r>
              <a:rPr lang="pt-BR" sz="1800" dirty="0">
                <a:solidFill>
                  <a:schemeClr val="bg1"/>
                </a:solidFill>
                <a:effectLst/>
                <a:latin typeface="+mj-lt"/>
                <a:ea typeface="Calibri" panose="020F0502020204030204" pitchFamily="34" charset="0"/>
                <a:cs typeface="Times New Roman" panose="02020603050405020304" pitchFamily="18" charset="0"/>
              </a:rPr>
              <a:t>Como mantenho os dados sobre um formato de atualização sob demanda?</a:t>
            </a:r>
          </a:p>
          <a:p>
            <a:pPr marL="449580" algn="just">
              <a:lnSpc>
                <a:spcPct val="107000"/>
              </a:lnSpc>
              <a:spcAft>
                <a:spcPts val="800"/>
              </a:spcAft>
            </a:pPr>
            <a:r>
              <a:rPr lang="pt-BR" sz="1800" dirty="0">
                <a:solidFill>
                  <a:srgbClr val="00B0F0"/>
                </a:solidFill>
                <a:effectLst/>
                <a:latin typeface="+mj-lt"/>
                <a:ea typeface="Calibri" panose="020F0502020204030204" pitchFamily="34" charset="0"/>
                <a:cs typeface="Times New Roman" panose="02020603050405020304" pitchFamily="18" charset="0"/>
              </a:rPr>
              <a:t>- O modelo deve prever as atualizações e se manter organizados.</a:t>
            </a:r>
          </a:p>
          <a:p>
            <a:pPr marL="457200" algn="just">
              <a:lnSpc>
                <a:spcPct val="107000"/>
              </a:lnSpc>
            </a:pPr>
            <a:r>
              <a:rPr lang="pt-BR" sz="1800" dirty="0">
                <a:solidFill>
                  <a:srgbClr val="00B0F0"/>
                </a:solidFill>
                <a:effectLst/>
                <a:latin typeface="+mj-lt"/>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pt-BR" sz="1800" dirty="0">
                <a:solidFill>
                  <a:schemeClr val="bg1"/>
                </a:solidFill>
                <a:effectLst/>
                <a:latin typeface="+mj-lt"/>
                <a:ea typeface="Calibri" panose="020F0502020204030204" pitchFamily="34" charset="0"/>
                <a:cs typeface="Times New Roman" panose="02020603050405020304" pitchFamily="18" charset="0"/>
              </a:rPr>
              <a:t>Como visualizar os dados por diferentes visões em ângulos?</a:t>
            </a:r>
          </a:p>
          <a:p>
            <a:pPr marL="457200" algn="just">
              <a:lnSpc>
                <a:spcPct val="107000"/>
              </a:lnSpc>
              <a:spcAft>
                <a:spcPts val="800"/>
              </a:spcAft>
            </a:pPr>
            <a:r>
              <a:rPr lang="pt-BR" sz="1800" dirty="0">
                <a:solidFill>
                  <a:srgbClr val="00B0F0"/>
                </a:solidFill>
                <a:effectLst/>
                <a:latin typeface="+mj-lt"/>
                <a:ea typeface="Calibri" panose="020F0502020204030204" pitchFamily="34" charset="0"/>
                <a:cs typeface="Times New Roman" panose="02020603050405020304" pitchFamily="18" charset="0"/>
              </a:rPr>
              <a:t>- Deve-se quebrar os dados, ou seja, organiza-lo em esquemas, de acordo com a necessidade, ou seja, primeiramente cria-se o modelo e depois carrega-se os dados, por se tratar de BI. Em data Science é possível carregar os dados primeiro e modelar depois.</a:t>
            </a:r>
          </a:p>
          <a:p>
            <a:pPr marL="457200"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marL="800100" indent="-342900" algn="just">
              <a:lnSpc>
                <a:spcPct val="107000"/>
              </a:lnSpc>
              <a:spcAft>
                <a:spcPts val="800"/>
              </a:spcAft>
              <a:buFontTx/>
              <a:buChar char="-"/>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marL="457200" algn="just">
              <a:lnSpc>
                <a:spcPct val="107000"/>
              </a:lnSpc>
              <a:spcAft>
                <a:spcPts val="800"/>
              </a:spcAft>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372736"/>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1918299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51</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Atividade</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697975"/>
          </a:xfrm>
        </p:spPr>
        <p:txBody>
          <a:bodyPr rtlCol="0">
            <a:noAutofit/>
          </a:bodyPr>
          <a:lstStyle/>
          <a:p>
            <a:pPr marL="342900" lvl="0" indent="-342900" algn="just">
              <a:lnSpc>
                <a:spcPct val="107000"/>
              </a:lnSpc>
              <a:spcAft>
                <a:spcPts val="800"/>
              </a:spcAft>
              <a:buFont typeface="Symbol" panose="05050102010706020507" pitchFamily="18" charset="2"/>
              <a:buChar char=""/>
            </a:pPr>
            <a:r>
              <a:rPr lang="pt-BR" sz="2400" dirty="0">
                <a:solidFill>
                  <a:schemeClr val="bg1"/>
                </a:solidFill>
                <a:effectLst/>
                <a:latin typeface="+mj-lt"/>
                <a:ea typeface="Calibri" panose="020F0502020204030204" pitchFamily="34" charset="0"/>
                <a:cs typeface="Times New Roman" panose="02020603050405020304" pitchFamily="18" charset="0"/>
              </a:rPr>
              <a:t>Faça um dashboard para analisar as informações do arquivo de vendas</a:t>
            </a:r>
          </a:p>
          <a:p>
            <a:pPr marL="342900" lvl="0" indent="-342900" algn="just">
              <a:lnSpc>
                <a:spcPct val="107000"/>
              </a:lnSpc>
              <a:spcAft>
                <a:spcPts val="800"/>
              </a:spcAft>
              <a:buFont typeface="Symbol" panose="05050102010706020507" pitchFamily="18" charset="2"/>
              <a:buChar char=""/>
            </a:pPr>
            <a:r>
              <a:rPr lang="pt-BR" sz="2400" dirty="0">
                <a:solidFill>
                  <a:schemeClr val="bg1"/>
                </a:solidFill>
                <a:latin typeface="+mj-lt"/>
                <a:ea typeface="Calibri" panose="020F0502020204030204" pitchFamily="34" charset="0"/>
                <a:cs typeface="Times New Roman" panose="02020603050405020304" pitchFamily="18" charset="0"/>
              </a:rPr>
              <a:t>Siga os critérios para uma boa visualização e transformação de dados</a:t>
            </a:r>
            <a:endParaRPr lang="pt-BR" sz="2400" dirty="0">
              <a:solidFill>
                <a:srgbClr val="00B0F0"/>
              </a:solidFill>
              <a:effectLst/>
              <a:latin typeface="+mj-lt"/>
              <a:ea typeface="Calibri" panose="020F0502020204030204" pitchFamily="34" charset="0"/>
              <a:cs typeface="Times New Roman" panose="02020603050405020304" pitchFamily="18" charset="0"/>
            </a:endParaRPr>
          </a:p>
          <a:p>
            <a:pPr marL="457200"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marL="800100" indent="-342900" algn="just">
              <a:lnSpc>
                <a:spcPct val="107000"/>
              </a:lnSpc>
              <a:spcAft>
                <a:spcPts val="800"/>
              </a:spcAft>
              <a:buFontTx/>
              <a:buChar char="-"/>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marL="457200" algn="just">
              <a:lnSpc>
                <a:spcPct val="107000"/>
              </a:lnSpc>
              <a:spcAft>
                <a:spcPts val="800"/>
              </a:spcAft>
            </a:pPr>
            <a:endParaRPr lang="pt-BR" sz="2000" dirty="0">
              <a:solidFill>
                <a:srgbClr val="00B0F0"/>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solidFill>
                <a:schemeClr val="bg1"/>
              </a:solidFill>
              <a:effectLst/>
              <a:latin typeface="+mj-lt"/>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372736"/>
            <a:ext cx="10006025" cy="9108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922421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20" descr="Aperto de mão de duas pessoas">
            <a:extLst>
              <a:ext uri="{FF2B5EF4-FFF2-40B4-BE49-F238E27FC236}">
                <a16:creationId xmlns:a16="http://schemas.microsoft.com/office/drawing/2014/main" id="{A9382026-E673-42C2-8D93-9BBD14F8A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objeto 3" descr="Retângulo azul">
            <a:extLst>
              <a:ext uri="{FF2B5EF4-FFF2-40B4-BE49-F238E27FC236}">
                <a16:creationId xmlns:a16="http://schemas.microsoft.com/office/drawing/2014/main" id="{22E2783F-AB72-4BC2-94F0-66882C16EFE1}"/>
              </a:ext>
            </a:extLst>
          </p:cNvPr>
          <p:cNvSpPr/>
          <p:nvPr/>
        </p:nvSpPr>
        <p:spPr>
          <a:xfrm>
            <a:off x="2400" y="0"/>
            <a:ext cx="12189600" cy="7177944"/>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solidFill>
                <a:schemeClr val="bg1"/>
              </a:solidFill>
            </a:endParaRPr>
          </a:p>
        </p:txBody>
      </p:sp>
      <p:sp>
        <p:nvSpPr>
          <p:cNvPr id="5" name="Espaço Reservado para Conteúdo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1100"/>
              </a:spcBef>
              <a:buFont typeface="Arial" panose="020B0604020202020204" pitchFamily="34" charset="0"/>
              <a:buNone/>
            </a:pPr>
            <a:r>
              <a:rPr lang="pt-BR" sz="2500" b="1" i="1" spc="60" dirty="0">
                <a:solidFill>
                  <a:schemeClr val="bg2">
                    <a:lumMod val="20000"/>
                    <a:lumOff val="80000"/>
                    <a:alpha val="75000"/>
                  </a:schemeClr>
                </a:solidFill>
                <a:cs typeface="Arial"/>
              </a:rPr>
              <a:t>Kaio Mesquita</a:t>
            </a:r>
            <a:endParaRPr lang="pt-BR" sz="2500" b="1" i="1" dirty="0">
              <a:solidFill>
                <a:schemeClr val="bg2">
                  <a:lumMod val="20000"/>
                  <a:lumOff val="80000"/>
                  <a:alpha val="75000"/>
                </a:schemeClr>
              </a:solidFill>
              <a:cs typeface="Arial"/>
            </a:endParaRPr>
          </a:p>
          <a:p>
            <a:pPr marL="0" marR="5080" indent="0" rtl="0">
              <a:buFont typeface="Arial" panose="020B0604020202020204" pitchFamily="34" charset="0"/>
              <a:buNone/>
            </a:pPr>
            <a:r>
              <a:rPr lang="pt-BR" sz="2500" b="1" i="1" spc="70" dirty="0">
                <a:solidFill>
                  <a:schemeClr val="bg2">
                    <a:lumMod val="20000"/>
                    <a:lumOff val="80000"/>
                    <a:alpha val="75000"/>
                  </a:schemeClr>
                </a:solidFill>
                <a:cs typeface="Arial"/>
              </a:rPr>
              <a:t>kaio@det.ufc.br</a:t>
            </a:r>
          </a:p>
          <a:p>
            <a:pPr marL="0" marR="5080" indent="0" rtl="0">
              <a:buFont typeface="Arial" panose="020B0604020202020204" pitchFamily="34" charset="0"/>
              <a:buNone/>
            </a:pPr>
            <a:r>
              <a:rPr lang="pt-BR" sz="2500" b="1" i="1" spc="45" dirty="0" err="1">
                <a:solidFill>
                  <a:schemeClr val="bg2">
                    <a:lumMod val="20000"/>
                    <a:lumOff val="80000"/>
                    <a:alpha val="75000"/>
                  </a:schemeClr>
                </a:solidFill>
                <a:cs typeface="Arial"/>
              </a:rPr>
              <a:t>kaio_mesquitaa</a:t>
            </a:r>
            <a:endParaRPr lang="pt-BR" sz="2500" b="1" dirty="0">
              <a:solidFill>
                <a:schemeClr val="bg2">
                  <a:alpha val="50000"/>
                </a:schemeClr>
              </a:solidFill>
            </a:endParaRPr>
          </a:p>
        </p:txBody>
      </p:sp>
      <p:sp>
        <p:nvSpPr>
          <p:cNvPr id="6" name="objeto 6" descr="Retângulo beg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pt-BR" dirty="0"/>
          </a:p>
        </p:txBody>
      </p:sp>
      <p:sp>
        <p:nvSpPr>
          <p:cNvPr id="2" name="Título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rtlCol="0">
            <a:normAutofit/>
          </a:bodyPr>
          <a:lstStyle/>
          <a:p>
            <a:pPr rtl="0"/>
            <a:r>
              <a:rPr lang="pt-BR" sz="5000" dirty="0">
                <a:solidFill>
                  <a:schemeClr val="bg1"/>
                </a:solidFill>
              </a:rPr>
              <a:t>OBRIGADO!</a:t>
            </a:r>
            <a:endParaRPr lang="pt-BR" sz="5000" dirty="0"/>
          </a:p>
        </p:txBody>
      </p:sp>
      <p:pic>
        <p:nvPicPr>
          <p:cNvPr id="11" name="Elemento gráfico 10" descr="Ícone de pessoa">
            <a:extLst>
              <a:ext uri="{FF2B5EF4-FFF2-40B4-BE49-F238E27FC236}">
                <a16:creationId xmlns:a16="http://schemas.microsoft.com/office/drawing/2014/main" id="{623730AD-04DB-4D31-90B9-486007BC4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37" y="3470503"/>
            <a:ext cx="342900" cy="352425"/>
          </a:xfrm>
          <a:prstGeom prst="rect">
            <a:avLst/>
          </a:prstGeom>
        </p:spPr>
      </p:pic>
      <p:pic>
        <p:nvPicPr>
          <p:cNvPr id="12" name="Elemento gráfico 11" descr="Ícone de email">
            <a:extLst>
              <a:ext uri="{FF2B5EF4-FFF2-40B4-BE49-F238E27FC236}">
                <a16:creationId xmlns:a16="http://schemas.microsoft.com/office/drawing/2014/main" id="{A19DD78C-1BBA-435D-AB9C-910A5A3B50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237" y="3965704"/>
            <a:ext cx="342900" cy="342900"/>
          </a:xfrm>
          <a:prstGeom prst="rect">
            <a:avLst/>
          </a:prstGeom>
        </p:spPr>
      </p:pic>
      <p:pic>
        <p:nvPicPr>
          <p:cNvPr id="13" name="Elemento gráfico 12" descr="Ícone de telefone">
            <a:extLst>
              <a:ext uri="{FF2B5EF4-FFF2-40B4-BE49-F238E27FC236}">
                <a16:creationId xmlns:a16="http://schemas.microsoft.com/office/drawing/2014/main" id="{E1FE68E0-BC77-4B86-BF40-6A4FF5062F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37" y="4451380"/>
            <a:ext cx="342900" cy="342900"/>
          </a:xfrm>
          <a:prstGeom prst="rect">
            <a:avLst/>
          </a:prstGeom>
        </p:spPr>
      </p:pic>
    </p:spTree>
    <p:extLst>
      <p:ext uri="{BB962C8B-B14F-4D97-AF65-F5344CB8AC3E}">
        <p14:creationId xmlns:p14="http://schemas.microsoft.com/office/powerpoint/2010/main" val="330557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6</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1.Primeiros Passos com Power BI</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950747"/>
          </a:xfrm>
        </p:spPr>
        <p:txBody>
          <a:bodyPr rtlCol="0">
            <a:noAutofit/>
          </a:bodyPr>
          <a:lstStyle/>
          <a:p>
            <a:pPr marL="469900" indent="-457200" rtl="0">
              <a:lnSpc>
                <a:spcPct val="120000"/>
              </a:lnSpc>
              <a:spcBef>
                <a:spcPts val="100"/>
              </a:spcBef>
              <a:buAutoNum type="arabicPeriod"/>
            </a:pPr>
            <a:r>
              <a:rPr lang="pt-BR" sz="1900" b="1" dirty="0">
                <a:solidFill>
                  <a:schemeClr val="bg1"/>
                </a:solidFill>
              </a:rPr>
              <a:t>Apresentação do cronograma e ementa</a:t>
            </a:r>
          </a:p>
          <a:p>
            <a:pPr marL="469900" indent="-457200" rtl="0">
              <a:lnSpc>
                <a:spcPct val="120000"/>
              </a:lnSpc>
              <a:spcBef>
                <a:spcPts val="100"/>
              </a:spcBef>
              <a:buAutoNum type="arabicPeriod"/>
            </a:pPr>
            <a:r>
              <a:rPr lang="pt-BR" sz="1900" b="1" dirty="0">
                <a:solidFill>
                  <a:schemeClr val="bg1"/>
                </a:solidFill>
              </a:rPr>
              <a:t>Requisitos de Hardware e Software</a:t>
            </a:r>
          </a:p>
          <a:p>
            <a:pPr marL="469900" indent="-457200">
              <a:lnSpc>
                <a:spcPct val="120000"/>
              </a:lnSpc>
              <a:spcBef>
                <a:spcPts val="100"/>
              </a:spcBef>
              <a:buFont typeface="Arial" panose="020B0604020202020204" pitchFamily="34" charset="0"/>
              <a:buAutoNum type="arabicPeriod"/>
            </a:pPr>
            <a:r>
              <a:rPr lang="pt-BR" sz="1900" b="1" dirty="0">
                <a:solidFill>
                  <a:schemeClr val="bg1"/>
                </a:solidFill>
              </a:rPr>
              <a:t>Instalando  o Microsoft Power BI</a:t>
            </a:r>
          </a:p>
          <a:p>
            <a:pPr marL="469900" indent="-457200" rtl="0">
              <a:lnSpc>
                <a:spcPct val="120000"/>
              </a:lnSpc>
              <a:spcBef>
                <a:spcPts val="100"/>
              </a:spcBef>
              <a:buAutoNum type="arabicPeriod"/>
            </a:pPr>
            <a:r>
              <a:rPr lang="pt-BR" sz="1900" b="1" dirty="0">
                <a:solidFill>
                  <a:schemeClr val="bg1"/>
                </a:solidFill>
              </a:rPr>
              <a:t>Apresentação - Business </a:t>
            </a:r>
            <a:r>
              <a:rPr lang="pt-BR" sz="1900" b="1" dirty="0" err="1">
                <a:solidFill>
                  <a:schemeClr val="bg1"/>
                </a:solidFill>
              </a:rPr>
              <a:t>Intelligence</a:t>
            </a:r>
            <a:endParaRPr lang="pt-BR" sz="1900" b="1" dirty="0">
              <a:solidFill>
                <a:schemeClr val="bg1"/>
              </a:solidFill>
            </a:endParaRPr>
          </a:p>
          <a:p>
            <a:pPr marL="469900" indent="-457200" rtl="0">
              <a:lnSpc>
                <a:spcPct val="120000"/>
              </a:lnSpc>
              <a:spcBef>
                <a:spcPts val="100"/>
              </a:spcBef>
              <a:buAutoNum type="arabicPeriod"/>
            </a:pPr>
            <a:r>
              <a:rPr lang="pt-BR" sz="1900" b="1" dirty="0">
                <a:solidFill>
                  <a:schemeClr val="bg1"/>
                </a:solidFill>
              </a:rPr>
              <a:t>Business </a:t>
            </a:r>
            <a:r>
              <a:rPr lang="pt-BR" sz="1900" b="1" dirty="0" err="1">
                <a:solidFill>
                  <a:schemeClr val="bg1"/>
                </a:solidFill>
              </a:rPr>
              <a:t>Intelligence</a:t>
            </a:r>
            <a:r>
              <a:rPr lang="pt-BR" sz="1900" b="1" dirty="0">
                <a:solidFill>
                  <a:schemeClr val="bg1"/>
                </a:solidFill>
              </a:rPr>
              <a:t> e Big Data</a:t>
            </a:r>
          </a:p>
          <a:p>
            <a:pPr marL="469900" indent="-457200" rtl="0">
              <a:lnSpc>
                <a:spcPct val="120000"/>
              </a:lnSpc>
              <a:spcBef>
                <a:spcPts val="100"/>
              </a:spcBef>
              <a:buAutoNum type="arabicPeriod"/>
            </a:pPr>
            <a:r>
              <a:rPr lang="pt-BR" sz="1900" b="1" dirty="0">
                <a:solidFill>
                  <a:schemeClr val="bg1"/>
                </a:solidFill>
              </a:rPr>
              <a:t>Introdução ao Power BI</a:t>
            </a:r>
          </a:p>
          <a:p>
            <a:pPr marL="469900" indent="-457200" rtl="0">
              <a:lnSpc>
                <a:spcPct val="120000"/>
              </a:lnSpc>
              <a:spcBef>
                <a:spcPts val="100"/>
              </a:spcBef>
              <a:buAutoNum type="arabicPeriod"/>
            </a:pPr>
            <a:r>
              <a:rPr lang="pt-BR" sz="1900" b="1" dirty="0">
                <a:solidFill>
                  <a:schemeClr val="bg1"/>
                </a:solidFill>
              </a:rPr>
              <a:t>Explorando menus e configurações do Power BI</a:t>
            </a:r>
          </a:p>
          <a:p>
            <a:pPr marL="469900" indent="-457200" rtl="0">
              <a:lnSpc>
                <a:spcPct val="120000"/>
              </a:lnSpc>
              <a:spcBef>
                <a:spcPts val="100"/>
              </a:spcBef>
              <a:buAutoNum type="arabicPeriod"/>
            </a:pPr>
            <a:r>
              <a:rPr lang="pt-BR" sz="1900" b="1" dirty="0">
                <a:solidFill>
                  <a:schemeClr val="bg1"/>
                </a:solidFill>
              </a:rPr>
              <a:t>Fontes de dados do Power BI</a:t>
            </a:r>
          </a:p>
          <a:p>
            <a:pPr marL="469900" indent="-457200" rtl="0">
              <a:lnSpc>
                <a:spcPct val="120000"/>
              </a:lnSpc>
              <a:spcBef>
                <a:spcPts val="100"/>
              </a:spcBef>
              <a:buAutoNum type="arabicPeriod"/>
            </a:pPr>
            <a:r>
              <a:rPr lang="pt-BR" sz="1900" b="1" dirty="0" err="1">
                <a:solidFill>
                  <a:schemeClr val="bg1"/>
                </a:solidFill>
              </a:rPr>
              <a:t>Carregamendo</a:t>
            </a:r>
            <a:r>
              <a:rPr lang="pt-BR" sz="1900" b="1" dirty="0">
                <a:solidFill>
                  <a:schemeClr val="bg1"/>
                </a:solidFill>
              </a:rPr>
              <a:t> Dados, ajustando codificação e configurações regionais</a:t>
            </a:r>
          </a:p>
          <a:p>
            <a:pPr marL="469900" indent="-457200" rtl="0">
              <a:lnSpc>
                <a:spcPct val="120000"/>
              </a:lnSpc>
              <a:spcBef>
                <a:spcPts val="100"/>
              </a:spcBef>
              <a:buAutoNum type="arabicPeriod"/>
            </a:pPr>
            <a:r>
              <a:rPr lang="pt-BR" sz="1900" b="1" dirty="0">
                <a:solidFill>
                  <a:schemeClr val="bg1"/>
                </a:solidFill>
              </a:rPr>
              <a:t>Estudo de caso 1 – Criação de Dashboard de Vendas</a:t>
            </a:r>
          </a:p>
          <a:p>
            <a:pPr marR="5080" rtl="0">
              <a:lnSpc>
                <a:spcPct val="120000"/>
              </a:lnSpc>
              <a:spcBef>
                <a:spcPts val="600"/>
              </a:spcBef>
            </a:pPr>
            <a:endParaRPr lang="pt-BR" sz="1800" i="1" spc="-15" dirty="0">
              <a:solidFill>
                <a:schemeClr val="bg2">
                  <a:lumMod val="20000"/>
                  <a:lumOff val="80000"/>
                </a:schemeClr>
              </a:solidFill>
              <a:cs typeface="Arial"/>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67609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0" y="-1235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7</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1.Primeiros Passos com Power BI</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726175"/>
          </a:xfrm>
        </p:spPr>
        <p:txBody>
          <a:bodyPr rtlCol="0">
            <a:noAutofit/>
          </a:bodyPr>
          <a:lstStyle/>
          <a:p>
            <a:pPr marL="41910" algn="just">
              <a:lnSpc>
                <a:spcPct val="107000"/>
              </a:lnSpc>
              <a:spcAft>
                <a:spcPts val="800"/>
              </a:spcAft>
            </a:pPr>
            <a:r>
              <a:rPr lang="pt-BR" sz="1800" dirty="0">
                <a:solidFill>
                  <a:schemeClr val="bg1"/>
                </a:solidFill>
                <a:effectLst/>
                <a:latin typeface="+mj-lt"/>
                <a:ea typeface="Calibri" panose="020F0502020204030204" pitchFamily="34" charset="0"/>
                <a:cs typeface="Times New Roman" panose="02020603050405020304" pitchFamily="18" charset="0"/>
              </a:rPr>
              <a:t>O </a:t>
            </a:r>
            <a:r>
              <a:rPr lang="pt-BR" sz="1800" b="1" dirty="0">
                <a:solidFill>
                  <a:schemeClr val="bg1"/>
                </a:solidFill>
                <a:effectLst/>
                <a:latin typeface="+mj-lt"/>
                <a:ea typeface="Calibri" panose="020F0502020204030204" pitchFamily="34" charset="0"/>
                <a:cs typeface="Times New Roman" panose="02020603050405020304" pitchFamily="18" charset="0"/>
              </a:rPr>
              <a:t>Power BI</a:t>
            </a:r>
            <a:r>
              <a:rPr lang="pt-BR" sz="1800" dirty="0">
                <a:solidFill>
                  <a:schemeClr val="bg1"/>
                </a:solidFill>
                <a:effectLst/>
                <a:latin typeface="+mj-lt"/>
                <a:ea typeface="Calibri" panose="020F0502020204030204" pitchFamily="34" charset="0"/>
                <a:cs typeface="Times New Roman" panose="02020603050405020304" pitchFamily="18" charset="0"/>
              </a:rPr>
              <a:t> nos permite realizar a transição do </a:t>
            </a:r>
            <a:r>
              <a:rPr lang="pt-BR" sz="1800" b="1" dirty="0">
                <a:solidFill>
                  <a:schemeClr val="bg1"/>
                </a:solidFill>
                <a:effectLst/>
                <a:latin typeface="+mj-lt"/>
                <a:ea typeface="Calibri" panose="020F0502020204030204" pitchFamily="34" charset="0"/>
                <a:cs typeface="Times New Roman" panose="02020603050405020304" pitchFamily="18" charset="0"/>
              </a:rPr>
              <a:t>Business </a:t>
            </a:r>
            <a:r>
              <a:rPr lang="pt-BR" sz="1800" b="1" dirty="0" err="1">
                <a:solidFill>
                  <a:schemeClr val="bg1"/>
                </a:solidFill>
                <a:effectLst/>
                <a:latin typeface="+mj-lt"/>
                <a:ea typeface="Calibri" panose="020F0502020204030204" pitchFamily="34" charset="0"/>
                <a:cs typeface="Times New Roman" panose="02020603050405020304" pitchFamily="18" charset="0"/>
              </a:rPr>
              <a:t>Intelligence</a:t>
            </a:r>
            <a:r>
              <a:rPr lang="pt-BR" sz="1800" dirty="0">
                <a:solidFill>
                  <a:schemeClr val="bg1"/>
                </a:solidFill>
                <a:effectLst/>
                <a:latin typeface="+mj-lt"/>
                <a:ea typeface="Calibri" panose="020F0502020204030204" pitchFamily="34" charset="0"/>
                <a:cs typeface="Times New Roman" panose="02020603050405020304" pitchFamily="18" charset="0"/>
              </a:rPr>
              <a:t> Tradicional para </a:t>
            </a:r>
            <a:r>
              <a:rPr lang="pt-BR" sz="1800" b="1" dirty="0">
                <a:solidFill>
                  <a:schemeClr val="bg1"/>
                </a:solidFill>
                <a:effectLst/>
                <a:latin typeface="+mj-lt"/>
                <a:ea typeface="Calibri" panose="020F0502020204030204" pitchFamily="34" charset="0"/>
                <a:cs typeface="Times New Roman" panose="02020603050405020304" pitchFamily="18" charset="0"/>
              </a:rPr>
              <a:t>Análise Preditiva</a:t>
            </a:r>
            <a:r>
              <a:rPr lang="pt-BR" sz="1800" dirty="0">
                <a:solidFill>
                  <a:schemeClr val="bg1"/>
                </a:solidFill>
                <a:effectLst/>
                <a:latin typeface="+mj-lt"/>
                <a:ea typeface="Calibri" panose="020F0502020204030204" pitchFamily="34" charset="0"/>
                <a:cs typeface="Times New Roman" panose="02020603050405020304" pitchFamily="18" charset="0"/>
              </a:rPr>
              <a:t> com </a:t>
            </a:r>
            <a:r>
              <a:rPr lang="pt-BR" sz="1800" b="1" dirty="0">
                <a:solidFill>
                  <a:schemeClr val="bg1"/>
                </a:solidFill>
                <a:effectLst/>
                <a:latin typeface="+mj-lt"/>
                <a:ea typeface="Calibri" panose="020F0502020204030204" pitchFamily="34" charset="0"/>
                <a:cs typeface="Times New Roman" panose="02020603050405020304" pitchFamily="18" charset="0"/>
              </a:rPr>
              <a:t>Data Science</a:t>
            </a:r>
            <a:r>
              <a:rPr lang="pt-BR" sz="1800" dirty="0">
                <a:solidFill>
                  <a:schemeClr val="bg1"/>
                </a:solidFill>
                <a:effectLst/>
                <a:latin typeface="+mj-lt"/>
                <a:ea typeface="Calibri" panose="020F0502020204030204" pitchFamily="34" charset="0"/>
                <a:cs typeface="Times New Roman" panose="02020603050405020304" pitchFamily="18" charset="0"/>
              </a:rPr>
              <a:t> e </a:t>
            </a:r>
            <a:r>
              <a:rPr lang="pt-BR" sz="1800" b="1" dirty="0" err="1">
                <a:solidFill>
                  <a:schemeClr val="bg1"/>
                </a:solidFill>
                <a:effectLst/>
                <a:latin typeface="+mj-lt"/>
                <a:ea typeface="Calibri" panose="020F0502020204030204" pitchFamily="34" charset="0"/>
                <a:cs typeface="Times New Roman" panose="02020603050405020304" pitchFamily="18" charset="0"/>
              </a:rPr>
              <a:t>Machine</a:t>
            </a:r>
            <a:r>
              <a:rPr lang="pt-BR" sz="1800" b="1" dirty="0">
                <a:solidFill>
                  <a:schemeClr val="bg1"/>
                </a:solidFill>
                <a:effectLst/>
                <a:latin typeface="+mj-lt"/>
                <a:ea typeface="Calibri" panose="020F0502020204030204" pitchFamily="34" charset="0"/>
                <a:cs typeface="Times New Roman" panose="02020603050405020304" pitchFamily="18" charset="0"/>
              </a:rPr>
              <a:t> Learning</a:t>
            </a:r>
            <a:r>
              <a:rPr lang="pt-BR" sz="1800" dirty="0">
                <a:solidFill>
                  <a:schemeClr val="bg1"/>
                </a:solidFill>
                <a:effectLst/>
                <a:latin typeface="+mj-lt"/>
                <a:ea typeface="Calibri" panose="020F0502020204030204" pitchFamily="34" charset="0"/>
                <a:cs typeface="Times New Roman" panose="02020603050405020304" pitchFamily="18" charset="0"/>
              </a:rPr>
              <a:t>. Conectando Diversas Fontes de Dados e Realizando </a:t>
            </a:r>
            <a:r>
              <a:rPr lang="pt-BR" sz="1800" b="1" dirty="0">
                <a:solidFill>
                  <a:schemeClr val="bg1"/>
                </a:solidFill>
                <a:effectLst/>
                <a:latin typeface="+mj-lt"/>
                <a:ea typeface="Calibri" panose="020F0502020204030204" pitchFamily="34" charset="0"/>
                <a:cs typeface="Times New Roman" panose="02020603050405020304" pitchFamily="18" charset="0"/>
              </a:rPr>
              <a:t>Análise Exploratória</a:t>
            </a:r>
            <a:r>
              <a:rPr lang="pt-BR" sz="1800" dirty="0">
                <a:solidFill>
                  <a:schemeClr val="bg1"/>
                </a:solidFill>
                <a:effectLst/>
                <a:latin typeface="+mj-lt"/>
                <a:ea typeface="Calibri" panose="020F0502020204030204" pitchFamily="34" charset="0"/>
                <a:cs typeface="Times New Roman" panose="02020603050405020304" pitchFamily="18" charset="0"/>
              </a:rPr>
              <a:t> de Dados. Possibilitando a criação e publicação de </a:t>
            </a:r>
            <a:r>
              <a:rPr lang="pt-BR" sz="1800" b="1" dirty="0">
                <a:solidFill>
                  <a:schemeClr val="bg1"/>
                </a:solidFill>
                <a:effectLst/>
                <a:latin typeface="+mj-lt"/>
                <a:ea typeface="Calibri" panose="020F0502020204030204" pitchFamily="34" charset="0"/>
                <a:cs typeface="Times New Roman" panose="02020603050405020304" pitchFamily="18" charset="0"/>
              </a:rPr>
              <a:t>relatórios Web</a:t>
            </a:r>
            <a:r>
              <a:rPr lang="pt-BR" sz="1800" dirty="0">
                <a:solidFill>
                  <a:schemeClr val="bg1"/>
                </a:solidFill>
                <a:effectLst/>
                <a:latin typeface="+mj-lt"/>
                <a:ea typeface="Calibri" panose="020F0502020204030204" pitchFamily="34" charset="0"/>
                <a:cs typeface="Times New Roman" panose="02020603050405020304" pitchFamily="18" charset="0"/>
              </a:rPr>
              <a:t> e em </a:t>
            </a:r>
            <a:r>
              <a:rPr lang="pt-BR" sz="1800" b="1" dirty="0">
                <a:solidFill>
                  <a:schemeClr val="bg1"/>
                </a:solidFill>
                <a:effectLst/>
                <a:latin typeface="+mj-lt"/>
                <a:ea typeface="Calibri" panose="020F0502020204030204" pitchFamily="34" charset="0"/>
                <a:cs typeface="Times New Roman" panose="02020603050405020304" pitchFamily="18" charset="0"/>
              </a:rPr>
              <a:t>dispositivos móveis</a:t>
            </a:r>
            <a:r>
              <a:rPr lang="pt-BR" sz="1800" dirty="0">
                <a:solidFill>
                  <a:schemeClr val="bg1"/>
                </a:solidFill>
                <a:effectLst/>
                <a:latin typeface="+mj-lt"/>
                <a:ea typeface="Calibri" panose="020F0502020204030204" pitchFamily="34" charset="0"/>
                <a:cs typeface="Times New Roman" panose="02020603050405020304" pitchFamily="18" charset="0"/>
              </a:rPr>
              <a:t>, conexão com fontes de dados diferentes acessando </a:t>
            </a:r>
            <a:r>
              <a:rPr lang="pt-BR" sz="1800" b="1" dirty="0">
                <a:solidFill>
                  <a:schemeClr val="bg1"/>
                </a:solidFill>
                <a:effectLst/>
                <a:latin typeface="+mj-lt"/>
                <a:ea typeface="Calibri" panose="020F0502020204030204" pitchFamily="34" charset="0"/>
                <a:cs typeface="Times New Roman" panose="02020603050405020304" pitchFamily="18" charset="0"/>
              </a:rPr>
              <a:t>banco de dados</a:t>
            </a:r>
            <a:r>
              <a:rPr lang="pt-BR" sz="1800" dirty="0">
                <a:solidFill>
                  <a:schemeClr val="bg1"/>
                </a:solidFill>
                <a:effectLst/>
                <a:latin typeface="+mj-lt"/>
                <a:ea typeface="Calibri" panose="020F0502020204030204" pitchFamily="34" charset="0"/>
                <a:cs typeface="Times New Roman" panose="02020603050405020304" pitchFamily="18" charset="0"/>
              </a:rPr>
              <a:t> públicos da internet. Permitindo também a criação de </a:t>
            </a:r>
            <a:r>
              <a:rPr lang="pt-BR" sz="1800" b="1" dirty="0" err="1">
                <a:solidFill>
                  <a:schemeClr val="bg1"/>
                </a:solidFill>
                <a:effectLst/>
                <a:latin typeface="+mj-lt"/>
                <a:ea typeface="Calibri" panose="020F0502020204030204" pitchFamily="34" charset="0"/>
                <a:cs typeface="Times New Roman" panose="02020603050405020304" pitchFamily="18" charset="0"/>
              </a:rPr>
              <a:t>DashBoards</a:t>
            </a:r>
            <a:r>
              <a:rPr lang="pt-BR" sz="1800" b="1" dirty="0">
                <a:solidFill>
                  <a:schemeClr val="bg1"/>
                </a:solidFill>
                <a:effectLst/>
                <a:latin typeface="+mj-lt"/>
                <a:ea typeface="Calibri" panose="020F0502020204030204" pitchFamily="34" charset="0"/>
                <a:cs typeface="Times New Roman" panose="02020603050405020304" pitchFamily="18" charset="0"/>
              </a:rPr>
              <a:t> Interativos</a:t>
            </a:r>
            <a:r>
              <a:rPr lang="pt-BR" sz="1800" dirty="0">
                <a:solidFill>
                  <a:schemeClr val="bg1"/>
                </a:solidFill>
                <a:effectLst/>
                <a:latin typeface="+mj-lt"/>
                <a:ea typeface="Calibri" panose="020F0502020204030204" pitchFamily="34" charset="0"/>
                <a:cs typeface="Times New Roman" panose="02020603050405020304" pitchFamily="18" charset="0"/>
              </a:rPr>
              <a:t>.</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422646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r>
              <a:rPr lang="pt-BR" dirty="0"/>
              <a:t>t</a:t>
            </a:r>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8</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1.Primeiros Passos com Power BI</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1726175"/>
          </a:xfrm>
        </p:spPr>
        <p:txBody>
          <a:bodyPr rtlCol="0">
            <a:noAutofit/>
          </a:bodyPr>
          <a:lstStyle/>
          <a:p>
            <a:pPr marL="41910" algn="just">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Aqui algumas vantagens de se utilizar o Power BI:</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Tenha uma visão única e 360° de seus negócios;</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Transforme os dados e disponibilize sua visualização na nuvem ou em Smartphone;</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Aprenda a usar tabelas de diversas fontes de dados e defina o relacionamento entre elas;</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Integre o Power Bi com o Microsoft office e muito mais;</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Defina novas metas para exibir segmentos específicos de Dados;</a:t>
            </a:r>
          </a:p>
          <a:p>
            <a:pPr marL="342900" lvl="0" indent="-342900" algn="just">
              <a:lnSpc>
                <a:spcPct val="107000"/>
              </a:lnSpc>
              <a:spcAft>
                <a:spcPts val="800"/>
              </a:spcAft>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Faça sua experiência com seus dados e crie sua própria história (</a:t>
            </a:r>
            <a:r>
              <a:rPr lang="pt-BR"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Storytelling</a:t>
            </a: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spTree>
    <p:extLst>
      <p:ext uri="{BB962C8B-B14F-4D97-AF65-F5344CB8AC3E}">
        <p14:creationId xmlns:p14="http://schemas.microsoft.com/office/powerpoint/2010/main" val="23259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descr="Aperto de mão de duas pessoas">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to 3" descr="Retângulo azul">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pt-BR" dirty="0"/>
          </a:p>
        </p:txBody>
      </p:sp>
      <p:sp>
        <p:nvSpPr>
          <p:cNvPr id="23" name="Oval 22" descr="Oval bege">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o Número do Slide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rtlCol="0"/>
          <a:lstStyle/>
          <a:p>
            <a:pPr rtl="0"/>
            <a:fld id="{82EE24B5-652C-4DB5-B7C3-B5BBEC1280B1}" type="slidenum">
              <a:rPr lang="pt-BR" sz="1000" smtClean="0"/>
              <a:t>9</a:t>
            </a:fld>
            <a:endParaRPr lang="pt-BR" sz="1000" dirty="0"/>
          </a:p>
        </p:txBody>
      </p:sp>
      <p:sp>
        <p:nvSpPr>
          <p:cNvPr id="6" name="Título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rtlCol="0"/>
          <a:lstStyle/>
          <a:p>
            <a:pPr rtl="0"/>
            <a:r>
              <a:rPr lang="pt-BR" dirty="0"/>
              <a:t>2.Requisitos de Hardware e Software</a:t>
            </a:r>
          </a:p>
        </p:txBody>
      </p:sp>
      <p:sp>
        <p:nvSpPr>
          <p:cNvPr id="7" name="Espaço Reservado para Conteúdo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9598654" cy="4837202"/>
          </a:xfrm>
        </p:spPr>
        <p:txBody>
          <a:bodyPr rtlCol="0">
            <a:noAutofit/>
          </a:bodyPr>
          <a:lstStyle/>
          <a:p>
            <a:pPr algn="just">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Aqui seguem algumas </a:t>
            </a:r>
            <a:r>
              <a:rPr lang="pt-B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recomendações</a:t>
            </a: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 Hardware para o computador ou notebook (</a:t>
            </a:r>
            <a:r>
              <a:rPr lang="pt-BR" sz="1800" dirty="0">
                <a:solidFill>
                  <a:srgbClr val="FF0000"/>
                </a:solidFill>
                <a:highlight>
                  <a:srgbClr val="000000"/>
                </a:highlight>
                <a:latin typeface="Calibri" panose="020F0502020204030204" pitchFamily="34" charset="0"/>
                <a:ea typeface="Calibri" panose="020F0502020204030204" pitchFamily="34" charset="0"/>
                <a:cs typeface="Times New Roman" panose="02020603050405020304" pitchFamily="18" charset="0"/>
              </a:rPr>
              <a:t>V</a:t>
            </a:r>
            <a:r>
              <a:rPr lang="pt-BR" sz="1800" dirty="0">
                <a:solidFill>
                  <a:srgbClr val="FF00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erificar</a:t>
            </a: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Processador Core i5 ou I7 ou equivalente;</a:t>
            </a:r>
          </a:p>
          <a:p>
            <a:pPr marL="342900" lvl="0" indent="-342900" algn="just">
              <a:lnSpc>
                <a:spcPct val="107000"/>
              </a:lnSpc>
              <a:spcAft>
                <a:spcPts val="800"/>
              </a:spcAft>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Memória RAM de 4GB (no mínimo), sendo 8GB de RAM o ideal, menos de 4GB gerará lentidão com os bancos de dados muito extensos;</a:t>
            </a:r>
          </a:p>
          <a:p>
            <a:pPr>
              <a:lnSpc>
                <a:spcPct val="107000"/>
              </a:lnSpc>
              <a:spcAft>
                <a:spcPts val="800"/>
              </a:spcAft>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Agora em relação aos requerimentos de software temos os seguintes:</a:t>
            </a:r>
          </a:p>
          <a:p>
            <a:pPr marL="342900" lvl="0" indent="-342900">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Power BI Desktop (Requer o Windows) - Gratuito </a:t>
            </a:r>
          </a:p>
          <a:p>
            <a:pPr marL="342900" lvl="0" indent="-342900" algn="just">
              <a:lnSpc>
                <a:spcPct val="107000"/>
              </a:lnSpc>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Windows 10 (Windows 7 pode funcionar, mas não existe garantia, uma vez que não existe mais suporte dessa versão);</a:t>
            </a:r>
          </a:p>
          <a:p>
            <a:pPr marL="342900" lvl="0" indent="-342900" algn="just">
              <a:lnSpc>
                <a:spcPct val="107000"/>
              </a:lnSpc>
              <a:spcAft>
                <a:spcPts val="800"/>
              </a:spcAft>
              <a:buFont typeface="Symbol" panose="05050102010706020507" pitchFamily="18" charset="2"/>
              <a:buChar char=""/>
            </a:pPr>
            <a:r>
              <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 seu sistema operacional é Linux ou IOS não suportam Power BI, logo seria necessário instalar uma máquina virtual, para simular o Windows no seu computador.</a:t>
            </a:r>
          </a:p>
          <a:p>
            <a:r>
              <a:rPr lang="pt-BR" sz="1800" dirty="0">
                <a:solidFill>
                  <a:srgbClr val="FF0000"/>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Necessário ter privilégio de Administrador na máquina para poder fazer a instalação de outros softwares.</a:t>
            </a:r>
          </a:p>
          <a:p>
            <a:pPr lvl="0" algn="just">
              <a:lnSpc>
                <a:spcPct val="107000"/>
              </a:lnSpc>
              <a:spcAft>
                <a:spcPts val="800"/>
              </a:spcAft>
            </a:pP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endParaRPr lang="pt-B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6" name="Espaço Reservado para Imagem 35" descr="Ícone de verificação">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val="0"/>
              </a:ext>
            </a:extLst>
          </a:blip>
          <a:srcRect/>
          <a:stretch>
            <a:fillRect/>
          </a:stretch>
        </p:blipFill>
        <p:spPr bwMode="white">
          <a:xfrm>
            <a:off x="838200" y="1679575"/>
            <a:ext cx="576000" cy="576000"/>
          </a:xfrm>
        </p:spPr>
      </p:pic>
      <p:sp>
        <p:nvSpPr>
          <p:cNvPr id="24" name="objeto 5" descr="Retângulo bege">
            <a:extLst>
              <a:ext uri="{FF2B5EF4-FFF2-40B4-BE49-F238E27FC236}">
                <a16:creationId xmlns:a16="http://schemas.microsoft.com/office/drawing/2014/main" id="{73ED10AC-D04B-401B-A6A1-6069912D1664}"/>
              </a:ext>
            </a:extLst>
          </p:cNvPr>
          <p:cNvSpPr/>
          <p:nvPr/>
        </p:nvSpPr>
        <p:spPr bwMode="ltGray">
          <a:xfrm flipV="1">
            <a:off x="929705" y="1293402"/>
            <a:ext cx="643492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pt-BR" dirty="0"/>
          </a:p>
        </p:txBody>
      </p:sp>
      <p:pic>
        <p:nvPicPr>
          <p:cNvPr id="10" name="Espaço Reservado para Imagem 35" descr="Ícone de verificação">
            <a:extLst>
              <a:ext uri="{FF2B5EF4-FFF2-40B4-BE49-F238E27FC236}">
                <a16:creationId xmlns:a16="http://schemas.microsoft.com/office/drawing/2014/main" id="{A6C02EEB-216F-4020-817A-0E0E43CF038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a:fillRect/>
          </a:stretch>
        </p:blipFill>
        <p:spPr bwMode="white">
          <a:xfrm>
            <a:off x="801552" y="3410344"/>
            <a:ext cx="576000" cy="576000"/>
          </a:xfrm>
          <a:prstGeom prst="rect">
            <a:avLst/>
          </a:prstGeom>
        </p:spPr>
      </p:pic>
    </p:spTree>
    <p:extLst>
      <p:ext uri="{BB962C8B-B14F-4D97-AF65-F5344CB8AC3E}">
        <p14:creationId xmlns:p14="http://schemas.microsoft.com/office/powerpoint/2010/main" val="1345477332"/>
      </p:ext>
    </p:extLst>
  </p:cSld>
  <p:clrMapOvr>
    <a:masterClrMapping/>
  </p:clrMapOvr>
</p:sld>
</file>

<file path=ppt/theme/theme1.xml><?xml version="1.0" encoding="utf-8"?>
<a:theme xmlns:a="http://schemas.openxmlformats.org/drawingml/2006/main" name="Tema do Offic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7498_TF23188392.potx" id="{F43E48E8-3178-4A73-92D2-8A44575E9477}" vid="{ED9F4325-229D-4C1B-8828-374716A5FAE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3.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Apresentação de serviços profissionais</Template>
  <TotalTime>868</TotalTime>
  <Words>3426</Words>
  <Application>Microsoft Office PowerPoint</Application>
  <PresentationFormat>Widescreen</PresentationFormat>
  <Paragraphs>391</Paragraphs>
  <Slides>52</Slides>
  <Notes>52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52</vt:i4>
      </vt:variant>
    </vt:vector>
  </HeadingPairs>
  <TitlesOfParts>
    <vt:vector size="59" baseType="lpstr">
      <vt:lpstr>Arial</vt:lpstr>
      <vt:lpstr>Arial </vt:lpstr>
      <vt:lpstr>Calibri</vt:lpstr>
      <vt:lpstr>Gill Sans MT</vt:lpstr>
      <vt:lpstr>Symbol</vt:lpstr>
      <vt:lpstr>Times New Roman</vt:lpstr>
      <vt:lpstr>Tema do Office</vt:lpstr>
      <vt:lpstr>POWER BI – MÓDULO I SEMANA 01</vt:lpstr>
      <vt:lpstr>Kaio Mesquita</vt:lpstr>
      <vt:lpstr>Kaio Mesquita</vt:lpstr>
      <vt:lpstr>Objetivos do curso</vt:lpstr>
      <vt:lpstr>Programa do curso</vt:lpstr>
      <vt:lpstr>1.Primeiros Passos com Power BI</vt:lpstr>
      <vt:lpstr>1.Primeiros Passos com Power BI</vt:lpstr>
      <vt:lpstr>1.Primeiros Passos com Power BI</vt:lpstr>
      <vt:lpstr>2.Requisitos de Hardware e Software</vt:lpstr>
      <vt:lpstr>3.Instalando o Microsoft Power BI</vt:lpstr>
      <vt:lpstr>3.Instalando o Microsoft Power BI</vt:lpstr>
      <vt:lpstr>4. Apresentação Business Intelligence</vt:lpstr>
      <vt:lpstr>4. Apresentação Business Intelligence</vt:lpstr>
      <vt:lpstr>4. Apresentação Business Intelligence</vt:lpstr>
      <vt:lpstr>4. Apresentação Business Intelligence</vt:lpstr>
      <vt:lpstr>4. Apresentação Business Intelligence</vt:lpstr>
      <vt:lpstr>4. Apresentação Business Intelligence</vt:lpstr>
      <vt:lpstr>4. Apresentação Business Intelligence</vt:lpstr>
      <vt:lpstr>5. Business Intelligence e Big Data</vt:lpstr>
      <vt:lpstr>6. Introdução ao Power BI</vt:lpstr>
      <vt:lpstr>7. Explorando menus e configurações</vt:lpstr>
      <vt:lpstr>8. Fontes de Dados do Power BI</vt:lpstr>
      <vt:lpstr>9. Carregando Dados, ajustando codificações e configurações regionais</vt:lpstr>
      <vt:lpstr>9. Carregando Dados, ajustando codificações e configurações regionais</vt:lpstr>
      <vt:lpstr>9. Carregando Dados, ajustando codificações e configurações regionais</vt:lpstr>
      <vt:lpstr>9. Carregando Dados, ajustando codificações e configurações regionais</vt:lpstr>
      <vt:lpstr>9. Carregando Dados, ajustando codificações e configurações regionais</vt:lpstr>
      <vt:lpstr>9. Carregando Dados, ajustando codificações e configurações regionais</vt:lpstr>
      <vt:lpstr>10. Estudo de caso 1 – Criação de Dashboard do zero até apresentação</vt:lpstr>
      <vt:lpstr>10. Estudo de caso 1 – Criação de Dashboard do zero até apresentação</vt:lpstr>
      <vt:lpstr>10. Estudo de caso 1 – Criação de Dashboard do zero até apresentação</vt:lpstr>
      <vt:lpstr>10. Estudo de caso 1 – Criação de Dashboard do zero até apresentação</vt:lpstr>
      <vt:lpstr>10. Estudo de caso 1 – Criação de Dashboard do zero até apresentação</vt:lpstr>
      <vt:lpstr>10. Estudo de caso 1 – Criação de Dashboard do zero até apresentação</vt:lpstr>
      <vt:lpstr>10. Estudo de caso 1 – Criação de Dashboard do zero até apresentação</vt:lpstr>
      <vt:lpstr>10. Estudo de caso 1 – Criação de Dashboard do zero até apresentação</vt:lpstr>
      <vt:lpstr>PARTE 2</vt:lpstr>
      <vt:lpstr>2.1 Como se tornar um resolvedor de problemas?</vt:lpstr>
      <vt:lpstr>2.1 Como se tornar um resolvedor de problemas?</vt:lpstr>
      <vt:lpstr>2.1 Como se tornar um resolvedor de problemas?</vt:lpstr>
      <vt:lpstr>2.1 Como se tornar um resolvedor de problemas?</vt:lpstr>
      <vt:lpstr>2.2 Introdução a Business Intelligence</vt:lpstr>
      <vt:lpstr>2.3 Estudo de caso – Definindo Estratégias de Vendas</vt:lpstr>
      <vt:lpstr>2.3 Estudo de caso – Definindo Estratégias de Vendas</vt:lpstr>
      <vt:lpstr>2.3 Estudo de caso – Definindo Estratégias de Vendas</vt:lpstr>
      <vt:lpstr>2.4 Estudo de caso - Compreendendo o Problema</vt:lpstr>
      <vt:lpstr>2.5 Estudo de caso – Extração de Dados</vt:lpstr>
      <vt:lpstr>2.5 Estudo de caso – Extração de Dados</vt:lpstr>
      <vt:lpstr>2.6 Estudo de caso – Modelos de Organização dos Dados</vt:lpstr>
      <vt:lpstr>2.6 Estudo de caso – Modelos de Organização dos Dados</vt:lpstr>
      <vt:lpstr>Atividade</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 MÓDULO I AULA 01</dc:title>
  <dc:creator>Kaio Gefferson Almeida</dc:creator>
  <cp:lastModifiedBy>Kaio Gefferson Almeida</cp:lastModifiedBy>
  <cp:revision>5</cp:revision>
  <dcterms:created xsi:type="dcterms:W3CDTF">2020-10-27T12:28:13Z</dcterms:created>
  <dcterms:modified xsi:type="dcterms:W3CDTF">2021-01-15T16:20:31Z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